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6"/>
  </p:notesMasterIdLst>
  <p:sldIdLst>
    <p:sldId id="312" r:id="rId2"/>
    <p:sldId id="313" r:id="rId3"/>
    <p:sldId id="314" r:id="rId4"/>
    <p:sldId id="315" r:id="rId5"/>
  </p:sldIdLst>
  <p:sldSz cx="10691813" cy="7559675"/>
  <p:notesSz cx="6724650" cy="9774238"/>
  <p:custDataLst>
    <p:tags r:id="rId7"/>
  </p:custData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66">
          <p15:clr>
            <a:srgbClr val="747775"/>
          </p15:clr>
        </p15:guide>
        <p15:guide id="2" pos="394">
          <p15:clr>
            <a:srgbClr val="747775"/>
          </p15:clr>
        </p15:guide>
        <p15:guide id="3" orient="horz" pos="389">
          <p15:clr>
            <a:srgbClr val="747775"/>
          </p15:clr>
        </p15:guide>
        <p15:guide id="4" orient="horz" pos="925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85D19D-42AB-4040-8CD4-4F3A5888320C}" v="3" dt="2024-04-12T09:49:44.5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94"/>
  </p:normalViewPr>
  <p:slideViewPr>
    <p:cSldViewPr snapToGrid="0">
      <p:cViewPr varScale="1">
        <p:scale>
          <a:sx n="118" d="100"/>
          <a:sy n="118" d="100"/>
        </p:scale>
        <p:origin x="1026" y="114"/>
      </p:cViewPr>
      <p:guideLst>
        <p:guide orient="horz" pos="2466"/>
        <p:guide pos="394"/>
        <p:guide orient="horz" pos="389"/>
        <p:guide orient="horz" pos="92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jørn Inge Lange" userId="92705f58-b73e-4b3e-91a5-6741a522578e" providerId="ADAL" clId="{E285D19D-42AB-4040-8CD4-4F3A5888320C}"/>
    <pc:docChg chg="custSel modSld">
      <pc:chgData name="Bjørn Inge Lange" userId="92705f58-b73e-4b3e-91a5-6741a522578e" providerId="ADAL" clId="{E285D19D-42AB-4040-8CD4-4F3A5888320C}" dt="2024-04-12T09:51:30.657" v="404" actId="6549"/>
      <pc:docMkLst>
        <pc:docMk/>
      </pc:docMkLst>
      <pc:sldChg chg="modSp mod">
        <pc:chgData name="Bjørn Inge Lange" userId="92705f58-b73e-4b3e-91a5-6741a522578e" providerId="ADAL" clId="{E285D19D-42AB-4040-8CD4-4F3A5888320C}" dt="2024-04-12T09:00:57.607" v="244" actId="20577"/>
        <pc:sldMkLst>
          <pc:docMk/>
          <pc:sldMk cId="0" sldId="312"/>
        </pc:sldMkLst>
        <pc:spChg chg="mod">
          <ac:chgData name="Bjørn Inge Lange" userId="92705f58-b73e-4b3e-91a5-6741a522578e" providerId="ADAL" clId="{E285D19D-42AB-4040-8CD4-4F3A5888320C}" dt="2024-04-12T08:57:20.337" v="17" actId="113"/>
          <ac:spMkLst>
            <pc:docMk/>
            <pc:sldMk cId="0" sldId="312"/>
            <ac:spMk id="2" creationId="{D6BF75C2-19CE-2001-185F-9CB5A69B431C}"/>
          </ac:spMkLst>
        </pc:spChg>
        <pc:spChg chg="mod">
          <ac:chgData name="Bjørn Inge Lange" userId="92705f58-b73e-4b3e-91a5-6741a522578e" providerId="ADAL" clId="{E285D19D-42AB-4040-8CD4-4F3A5888320C}" dt="2024-04-12T09:00:57.607" v="244" actId="20577"/>
          <ac:spMkLst>
            <pc:docMk/>
            <pc:sldMk cId="0" sldId="312"/>
            <ac:spMk id="890" creationId="{00000000-0000-0000-0000-000000000000}"/>
          </ac:spMkLst>
        </pc:spChg>
      </pc:sldChg>
      <pc:sldChg chg="modSp mod">
        <pc:chgData name="Bjørn Inge Lange" userId="92705f58-b73e-4b3e-91a5-6741a522578e" providerId="ADAL" clId="{E285D19D-42AB-4040-8CD4-4F3A5888320C}" dt="2024-04-12T09:49:19.172" v="297" actId="6549"/>
        <pc:sldMkLst>
          <pc:docMk/>
          <pc:sldMk cId="3013930835" sldId="314"/>
        </pc:sldMkLst>
        <pc:spChg chg="mod">
          <ac:chgData name="Bjørn Inge Lange" userId="92705f58-b73e-4b3e-91a5-6741a522578e" providerId="ADAL" clId="{E285D19D-42AB-4040-8CD4-4F3A5888320C}" dt="2024-04-12T09:48:25.090" v="262" actId="20577"/>
          <ac:spMkLst>
            <pc:docMk/>
            <pc:sldMk cId="3013930835" sldId="314"/>
            <ac:spMk id="2" creationId="{D6BF75C2-19CE-2001-185F-9CB5A69B431C}"/>
          </ac:spMkLst>
        </pc:spChg>
        <pc:spChg chg="mod">
          <ac:chgData name="Bjørn Inge Lange" userId="92705f58-b73e-4b3e-91a5-6741a522578e" providerId="ADAL" clId="{E285D19D-42AB-4040-8CD4-4F3A5888320C}" dt="2024-04-12T09:49:19.172" v="297" actId="6549"/>
          <ac:spMkLst>
            <pc:docMk/>
            <pc:sldMk cId="3013930835" sldId="314"/>
            <ac:spMk id="890" creationId="{00000000-0000-0000-0000-000000000000}"/>
          </ac:spMkLst>
        </pc:spChg>
      </pc:sldChg>
      <pc:sldChg chg="modSp mod">
        <pc:chgData name="Bjørn Inge Lange" userId="92705f58-b73e-4b3e-91a5-6741a522578e" providerId="ADAL" clId="{E285D19D-42AB-4040-8CD4-4F3A5888320C}" dt="2024-04-12T09:51:30.657" v="404" actId="6549"/>
        <pc:sldMkLst>
          <pc:docMk/>
          <pc:sldMk cId="3552728319" sldId="315"/>
        </pc:sldMkLst>
        <pc:spChg chg="mod">
          <ac:chgData name="Bjørn Inge Lange" userId="92705f58-b73e-4b3e-91a5-6741a522578e" providerId="ADAL" clId="{E285D19D-42AB-4040-8CD4-4F3A5888320C}" dt="2024-04-12T09:50:00.407" v="317" actId="20577"/>
          <ac:spMkLst>
            <pc:docMk/>
            <pc:sldMk cId="3552728319" sldId="315"/>
            <ac:spMk id="2" creationId="{D6BF75C2-19CE-2001-185F-9CB5A69B431C}"/>
          </ac:spMkLst>
        </pc:spChg>
        <pc:spChg chg="mod">
          <ac:chgData name="Bjørn Inge Lange" userId="92705f58-b73e-4b3e-91a5-6741a522578e" providerId="ADAL" clId="{E285D19D-42AB-4040-8CD4-4F3A5888320C}" dt="2024-04-12T09:51:30.657" v="404" actId="6549"/>
          <ac:spMkLst>
            <pc:docMk/>
            <pc:sldMk cId="3552728319" sldId="315"/>
            <ac:spMk id="89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833438" y="627063"/>
            <a:ext cx="4433887" cy="31353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10048" y="3970648"/>
            <a:ext cx="4880384" cy="3761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639" tIns="82639" rIns="82639" bIns="82639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7" name="Google Shape;887;g249add393ff_6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835025" y="627063"/>
            <a:ext cx="4432300" cy="31353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8" name="Google Shape;888;g249add393ff_6_69:notes"/>
          <p:cNvSpPr txBox="1">
            <a:spLocks noGrp="1"/>
          </p:cNvSpPr>
          <p:nvPr>
            <p:ph type="body" idx="1"/>
          </p:nvPr>
        </p:nvSpPr>
        <p:spPr>
          <a:xfrm>
            <a:off x="610048" y="3970648"/>
            <a:ext cx="4880384" cy="3761666"/>
          </a:xfrm>
          <a:prstGeom prst="rect">
            <a:avLst/>
          </a:prstGeom>
        </p:spPr>
        <p:txBody>
          <a:bodyPr spcFirstLastPara="1" wrap="square" lIns="82639" tIns="82639" rIns="82639" bIns="82639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7" name="Google Shape;887;g249add393ff_6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835025" y="627063"/>
            <a:ext cx="4432300" cy="31353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8" name="Google Shape;888;g249add393ff_6_69:notes"/>
          <p:cNvSpPr txBox="1">
            <a:spLocks noGrp="1"/>
          </p:cNvSpPr>
          <p:nvPr>
            <p:ph type="body" idx="1"/>
          </p:nvPr>
        </p:nvSpPr>
        <p:spPr>
          <a:xfrm>
            <a:off x="610048" y="3970648"/>
            <a:ext cx="4880384" cy="3761666"/>
          </a:xfrm>
          <a:prstGeom prst="rect">
            <a:avLst/>
          </a:prstGeom>
        </p:spPr>
        <p:txBody>
          <a:bodyPr spcFirstLastPara="1" wrap="square" lIns="82639" tIns="82639" rIns="82639" bIns="82639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7" name="Google Shape;887;g249add393ff_6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835025" y="627063"/>
            <a:ext cx="4432300" cy="31353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8" name="Google Shape;888;g249add393ff_6_69:notes"/>
          <p:cNvSpPr txBox="1">
            <a:spLocks noGrp="1"/>
          </p:cNvSpPr>
          <p:nvPr>
            <p:ph type="body" idx="1"/>
          </p:nvPr>
        </p:nvSpPr>
        <p:spPr>
          <a:xfrm>
            <a:off x="610048" y="3970648"/>
            <a:ext cx="4880384" cy="3761666"/>
          </a:xfrm>
          <a:prstGeom prst="rect">
            <a:avLst/>
          </a:prstGeom>
        </p:spPr>
        <p:txBody>
          <a:bodyPr spcFirstLastPara="1" wrap="square" lIns="82639" tIns="82639" rIns="82639" bIns="82639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483022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7" name="Google Shape;887;g249add393ff_6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835025" y="627063"/>
            <a:ext cx="4432300" cy="31353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8" name="Google Shape;888;g249add393ff_6_69:notes"/>
          <p:cNvSpPr txBox="1">
            <a:spLocks noGrp="1"/>
          </p:cNvSpPr>
          <p:nvPr>
            <p:ph type="body" idx="1"/>
          </p:nvPr>
        </p:nvSpPr>
        <p:spPr>
          <a:xfrm>
            <a:off x="610048" y="3970648"/>
            <a:ext cx="4880384" cy="3761666"/>
          </a:xfrm>
          <a:prstGeom prst="rect">
            <a:avLst/>
          </a:prstGeom>
        </p:spPr>
        <p:txBody>
          <a:bodyPr spcFirstLastPara="1" wrap="square" lIns="82639" tIns="82639" rIns="82639" bIns="82639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26104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Tom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. Chapter">
  <p:cSld name="TITLE_2_1_2_1_1_1_1_1_1_1">
    <p:bg>
      <p:bgPr>
        <a:solidFill>
          <a:srgbClr val="FFFFFF"/>
        </a:solidFill>
        <a:effectLst/>
      </p:bgPr>
    </p:bg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3"/>
          <p:cNvSpPr txBox="1"/>
          <p:nvPr/>
        </p:nvSpPr>
        <p:spPr>
          <a:xfrm>
            <a:off x="1952527" y="545412"/>
            <a:ext cx="1952400" cy="2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8050" tIns="58050" rIns="58050" bIns="5805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/>
          </a:p>
        </p:txBody>
      </p:sp>
      <p:sp>
        <p:nvSpPr>
          <p:cNvPr id="53" name="Google Shape;53;p13"/>
          <p:cNvSpPr txBox="1">
            <a:spLocks noGrp="1"/>
          </p:cNvSpPr>
          <p:nvPr>
            <p:ph type="title"/>
          </p:nvPr>
        </p:nvSpPr>
        <p:spPr>
          <a:xfrm>
            <a:off x="196967" y="873273"/>
            <a:ext cx="8392800" cy="4140600"/>
          </a:xfrm>
          <a:prstGeom prst="rect">
            <a:avLst/>
          </a:prstGeom>
        </p:spPr>
        <p:txBody>
          <a:bodyPr spcFirstLastPara="1" wrap="square" lIns="116075" tIns="116075" rIns="116075" bIns="11607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None/>
              <a:defRPr sz="80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subTitle" idx="1"/>
          </p:nvPr>
        </p:nvSpPr>
        <p:spPr>
          <a:xfrm>
            <a:off x="736522" y="6844236"/>
            <a:ext cx="9026100" cy="475200"/>
          </a:xfrm>
          <a:prstGeom prst="rect">
            <a:avLst/>
          </a:prstGeom>
        </p:spPr>
        <p:txBody>
          <a:bodyPr spcFirstLastPara="1" wrap="square" lIns="58050" tIns="58050" rIns="58050" bIns="5805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280547" y="6842509"/>
            <a:ext cx="456000" cy="578400"/>
          </a:xfrm>
          <a:prstGeom prst="rect">
            <a:avLst/>
          </a:prstGeom>
        </p:spPr>
        <p:txBody>
          <a:bodyPr spcFirstLastPara="1" wrap="square" lIns="58050" tIns="58050" rIns="58050" bIns="58050" anchor="t" anchorCtr="0">
            <a:normAutofit/>
          </a:bodyPr>
          <a:lstStyle>
            <a:lvl1pPr lvl="0" algn="l" rtl="0">
              <a:buNone/>
              <a:defRPr sz="1400">
                <a:solidFill>
                  <a:schemeClr val="dk2"/>
                </a:solidFill>
              </a:defRPr>
            </a:lvl1pPr>
            <a:lvl2pPr lvl="1" algn="l" rtl="0">
              <a:buNone/>
              <a:defRPr sz="1400">
                <a:solidFill>
                  <a:schemeClr val="dk2"/>
                </a:solidFill>
              </a:defRPr>
            </a:lvl2pPr>
            <a:lvl3pPr lvl="2" algn="l" rtl="0">
              <a:buNone/>
              <a:defRPr sz="1400">
                <a:solidFill>
                  <a:schemeClr val="dk2"/>
                </a:solidFill>
              </a:defRPr>
            </a:lvl3pPr>
            <a:lvl4pPr lvl="3" algn="l" rtl="0">
              <a:buNone/>
              <a:defRPr sz="1400">
                <a:solidFill>
                  <a:schemeClr val="dk2"/>
                </a:solidFill>
              </a:defRPr>
            </a:lvl4pPr>
            <a:lvl5pPr lvl="4" algn="l" rtl="0">
              <a:buNone/>
              <a:defRPr sz="1400">
                <a:solidFill>
                  <a:schemeClr val="dk2"/>
                </a:solidFill>
              </a:defRPr>
            </a:lvl5pPr>
            <a:lvl6pPr lvl="5" algn="l" rtl="0">
              <a:buNone/>
              <a:defRPr sz="1400">
                <a:solidFill>
                  <a:schemeClr val="dk2"/>
                </a:solidFill>
              </a:defRPr>
            </a:lvl6pPr>
            <a:lvl7pPr lvl="6" algn="l" rtl="0">
              <a:buNone/>
              <a:defRPr sz="1400">
                <a:solidFill>
                  <a:schemeClr val="dk2"/>
                </a:solidFill>
              </a:defRPr>
            </a:lvl7pPr>
            <a:lvl8pPr lvl="7" algn="l" rtl="0">
              <a:buNone/>
              <a:defRPr sz="1400">
                <a:solidFill>
                  <a:schemeClr val="dk2"/>
                </a:solidFill>
              </a:defRPr>
            </a:lvl8pPr>
            <a:lvl9pPr lvl="8" algn="l" rtl="0">
              <a:buNone/>
              <a:defRPr sz="1400">
                <a:solidFill>
                  <a:schemeClr val="dk2"/>
                </a:solidFill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2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6050" tIns="116050" rIns="116050" bIns="1160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subTitle" idx="1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>
            <a:r>
              <a:rPr lang="nb-NO"/>
              <a:t>Klikk for å redigere undertittelstil i malen</a:t>
            </a:r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2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marL="457200" lvl="0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1" name="Google Shape;41;p9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 txBox="1">
            <a:spLocks noGrp="1"/>
          </p:cNvSpPr>
          <p:nvPr>
            <p:ph type="body" idx="1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4" name="Google Shape;44;p10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>
            <a:spLocks noGrp="1"/>
          </p:cNvSpPr>
          <p:nvPr>
            <p:ph type="title" hasCustomPrompt="1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7" name="Google Shape;47;p11"/>
          <p:cNvSpPr txBox="1">
            <a:spLocks noGrp="1"/>
          </p:cNvSpPr>
          <p:nvPr>
            <p:ph type="body" idx="1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8" name="Google Shape;48;p11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marL="91440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marL="1371600" lvl="2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marL="1828800" lvl="3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marL="2286000" lvl="4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marL="2743200" lvl="5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marL="3200400" lvl="6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marL="3657600" lvl="7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marL="4114800" lvl="8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F1DB"/>
        </a:solidFill>
        <a:effectLst/>
      </p:bgPr>
    </p:bg>
    <p:spTree>
      <p:nvGrpSpPr>
        <p:cNvPr id="1" name="Shape 8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" name="Google Shape;890;p70"/>
          <p:cNvSpPr/>
          <p:nvPr/>
        </p:nvSpPr>
        <p:spPr>
          <a:xfrm>
            <a:off x="5533566" y="1251437"/>
            <a:ext cx="4974300" cy="558281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spcAft>
                <a:spcPts val="0"/>
              </a:spcAft>
            </a:pPr>
            <a:r>
              <a:rPr lang="nb-NO" dirty="0"/>
              <a:t>       	</a:t>
            </a:r>
            <a:r>
              <a:rPr lang="nb-NO" dirty="0">
                <a:solidFill>
                  <a:srgbClr val="FF0000"/>
                </a:solidFill>
              </a:rPr>
              <a:t>Forsterke: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b-NO" dirty="0">
                <a:solidFill>
                  <a:srgbClr val="FF0000"/>
                </a:solidFill>
              </a:rPr>
              <a:t>	- Bygge stein for stein – vi følelse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b-NO" dirty="0">
                <a:solidFill>
                  <a:srgbClr val="FF0000"/>
                </a:solidFill>
              </a:rPr>
              <a:t>	- diskutere og skape eierskap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b-NO" dirty="0">
                <a:solidFill>
                  <a:srgbClr val="FF0000"/>
                </a:solidFill>
              </a:rPr>
              <a:t>	- felles verdier, visjon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b-NO" dirty="0">
                <a:solidFill>
                  <a:srgbClr val="FF0000"/>
                </a:solidFill>
              </a:rPr>
              <a:t>	- innbygger involvering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b-NO" dirty="0">
                <a:solidFill>
                  <a:srgbClr val="FF0000"/>
                </a:solidFill>
              </a:rPr>
              <a:t>	- </a:t>
            </a:r>
            <a:r>
              <a:rPr lang="nb-NO">
                <a:solidFill>
                  <a:srgbClr val="FF0000"/>
                </a:solidFill>
              </a:rPr>
              <a:t>godt planverk</a:t>
            </a:r>
          </a:p>
        </p:txBody>
      </p:sp>
      <p:sp>
        <p:nvSpPr>
          <p:cNvPr id="891" name="Google Shape;891;p70"/>
          <p:cNvSpPr/>
          <p:nvPr/>
        </p:nvSpPr>
        <p:spPr>
          <a:xfrm rot="-3906459" flipH="1">
            <a:off x="2228426" y="4174241"/>
            <a:ext cx="1075515" cy="1715880"/>
          </a:xfrm>
          <a:prstGeom prst="trapezoid">
            <a:avLst>
              <a:gd name="adj" fmla="val 24400"/>
            </a:avLst>
          </a:prstGeom>
          <a:solidFill>
            <a:srgbClr val="90C4D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2" name="Google Shape;892;p70"/>
          <p:cNvSpPr/>
          <p:nvPr/>
        </p:nvSpPr>
        <p:spPr>
          <a:xfrm rot="-6893209">
            <a:off x="2229768" y="2598775"/>
            <a:ext cx="1085719" cy="1734800"/>
          </a:xfrm>
          <a:prstGeom prst="trapezoid">
            <a:avLst>
              <a:gd name="adj" fmla="val 24400"/>
            </a:avLst>
          </a:prstGeom>
          <a:solidFill>
            <a:srgbClr val="B8DAC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3" name="Google Shape;893;p70"/>
          <p:cNvSpPr/>
          <p:nvPr/>
        </p:nvSpPr>
        <p:spPr>
          <a:xfrm rot="-5400000">
            <a:off x="2039575" y="3372706"/>
            <a:ext cx="1075500" cy="1737900"/>
          </a:xfrm>
          <a:prstGeom prst="trapezoid">
            <a:avLst>
              <a:gd name="adj" fmla="val 24400"/>
            </a:avLst>
          </a:prstGeom>
          <a:solidFill>
            <a:srgbClr val="8BC3A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4" name="Google Shape;894;p70"/>
          <p:cNvSpPr/>
          <p:nvPr/>
        </p:nvSpPr>
        <p:spPr>
          <a:xfrm>
            <a:off x="808608" y="3514551"/>
            <a:ext cx="1657442" cy="1460916"/>
          </a:xfrm>
          <a:prstGeom prst="ellipse">
            <a:avLst/>
          </a:prstGeom>
          <a:solidFill>
            <a:srgbClr val="12418B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b-NO" sz="1600" b="1" dirty="0">
                <a:solidFill>
                  <a:schemeClr val="lt1"/>
                </a:solidFill>
              </a:rPr>
              <a:t>Velg en vei videre</a:t>
            </a:r>
            <a:endParaRPr sz="1600" b="1" dirty="0">
              <a:solidFill>
                <a:schemeClr val="lt1"/>
              </a:solidFill>
            </a:endParaRPr>
          </a:p>
        </p:txBody>
      </p:sp>
      <p:sp>
        <p:nvSpPr>
          <p:cNvPr id="895" name="Google Shape;895;p70"/>
          <p:cNvSpPr/>
          <p:nvPr/>
        </p:nvSpPr>
        <p:spPr>
          <a:xfrm>
            <a:off x="3324850" y="2623175"/>
            <a:ext cx="2151600" cy="1095600"/>
          </a:xfrm>
          <a:prstGeom prst="rect">
            <a:avLst/>
          </a:prstGeom>
          <a:solidFill>
            <a:srgbClr val="B8DAC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" b="1" i="1" dirty="0">
                <a:solidFill>
                  <a:srgbClr val="12418B"/>
                </a:solidFill>
              </a:rPr>
              <a:t>Ønsker vi å </a:t>
            </a:r>
            <a:r>
              <a:rPr lang="no" b="1" i="1" u="sng" dirty="0">
                <a:solidFill>
                  <a:srgbClr val="12418B"/>
                </a:solidFill>
              </a:rPr>
              <a:t>forsterke</a:t>
            </a:r>
            <a:r>
              <a:rPr lang="no" b="1" i="1" dirty="0">
                <a:solidFill>
                  <a:srgbClr val="12418B"/>
                </a:solidFill>
              </a:rPr>
              <a:t> det?</a:t>
            </a:r>
            <a:endParaRPr b="1" i="1" dirty="0">
              <a:solidFill>
                <a:srgbClr val="12418B"/>
              </a:solidFill>
            </a:endParaRPr>
          </a:p>
        </p:txBody>
      </p:sp>
      <p:sp>
        <p:nvSpPr>
          <p:cNvPr id="896" name="Google Shape;896;p70"/>
          <p:cNvSpPr/>
          <p:nvPr/>
        </p:nvSpPr>
        <p:spPr>
          <a:xfrm>
            <a:off x="3324850" y="3711400"/>
            <a:ext cx="2151600" cy="1095600"/>
          </a:xfrm>
          <a:prstGeom prst="rect">
            <a:avLst/>
          </a:prstGeom>
          <a:solidFill>
            <a:srgbClr val="8BC3A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" b="1" i="1" dirty="0">
                <a:solidFill>
                  <a:srgbClr val="12418B"/>
                </a:solidFill>
              </a:rPr>
              <a:t>Ønsker vi å </a:t>
            </a:r>
            <a:r>
              <a:rPr lang="no" b="1" i="1" u="sng" dirty="0">
                <a:solidFill>
                  <a:srgbClr val="12418B"/>
                </a:solidFill>
              </a:rPr>
              <a:t>motvirke</a:t>
            </a:r>
            <a:r>
              <a:rPr lang="no" b="1" i="1" dirty="0">
                <a:solidFill>
                  <a:srgbClr val="12418B"/>
                </a:solidFill>
              </a:rPr>
              <a:t> det?</a:t>
            </a:r>
            <a:endParaRPr b="1" i="1" dirty="0">
              <a:solidFill>
                <a:srgbClr val="12418B"/>
              </a:solidFill>
            </a:endParaRPr>
          </a:p>
        </p:txBody>
      </p:sp>
      <p:sp>
        <p:nvSpPr>
          <p:cNvPr id="897" name="Google Shape;897;p70"/>
          <p:cNvSpPr/>
          <p:nvPr/>
        </p:nvSpPr>
        <p:spPr>
          <a:xfrm>
            <a:off x="3324850" y="4793200"/>
            <a:ext cx="2151600" cy="1095600"/>
          </a:xfrm>
          <a:prstGeom prst="rect">
            <a:avLst/>
          </a:prstGeom>
          <a:solidFill>
            <a:srgbClr val="90C4D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" b="1" i="1" dirty="0">
                <a:solidFill>
                  <a:srgbClr val="12418B"/>
                </a:solidFill>
              </a:rPr>
              <a:t>Må vi </a:t>
            </a:r>
            <a:r>
              <a:rPr lang="no" b="1" i="1" u="sng" dirty="0">
                <a:solidFill>
                  <a:srgbClr val="12418B"/>
                </a:solidFill>
              </a:rPr>
              <a:t>forberede</a:t>
            </a:r>
            <a:r>
              <a:rPr lang="no" b="1" i="1" dirty="0">
                <a:solidFill>
                  <a:srgbClr val="12418B"/>
                </a:solidFill>
              </a:rPr>
              <a:t> oss til det og hvordan?</a:t>
            </a:r>
            <a:endParaRPr b="1" i="1" dirty="0">
              <a:solidFill>
                <a:srgbClr val="12418B"/>
              </a:solidFill>
            </a:endParaRPr>
          </a:p>
        </p:txBody>
      </p:sp>
      <p:sp>
        <p:nvSpPr>
          <p:cNvPr id="898" name="Google Shape;898;p70"/>
          <p:cNvSpPr txBox="1"/>
          <p:nvPr/>
        </p:nvSpPr>
        <p:spPr>
          <a:xfrm>
            <a:off x="5528713" y="1284331"/>
            <a:ext cx="4974300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b-NO" dirty="0">
                <a:solidFill>
                  <a:srgbClr val="12418B"/>
                </a:solidFill>
              </a:rPr>
              <a:t>B</a:t>
            </a:r>
            <a:r>
              <a:rPr lang="no" dirty="0">
                <a:solidFill>
                  <a:srgbClr val="12418B"/>
                </a:solidFill>
              </a:rPr>
              <a:t>eskriv kort hva dere må må lykkes med for å få dette til: </a:t>
            </a:r>
            <a:endParaRPr dirty="0">
              <a:solidFill>
                <a:srgbClr val="12418B"/>
              </a:solidFill>
            </a:endParaRPr>
          </a:p>
        </p:txBody>
      </p:sp>
      <p:cxnSp>
        <p:nvCxnSpPr>
          <p:cNvPr id="900" name="Google Shape;900;p70"/>
          <p:cNvCxnSpPr/>
          <p:nvPr/>
        </p:nvCxnSpPr>
        <p:spPr>
          <a:xfrm rot="10800000" flipH="1">
            <a:off x="2593975" y="3309575"/>
            <a:ext cx="558900" cy="31320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1" name="Google Shape;901;p70"/>
          <p:cNvCxnSpPr/>
          <p:nvPr/>
        </p:nvCxnSpPr>
        <p:spPr>
          <a:xfrm>
            <a:off x="2701113" y="4249124"/>
            <a:ext cx="480000" cy="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3" name="Google Shape;903;p70"/>
          <p:cNvCxnSpPr/>
          <p:nvPr/>
        </p:nvCxnSpPr>
        <p:spPr>
          <a:xfrm>
            <a:off x="2593975" y="5003850"/>
            <a:ext cx="558900" cy="31320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4" name="Google Shape;904;p70"/>
          <p:cNvCxnSpPr/>
          <p:nvPr/>
        </p:nvCxnSpPr>
        <p:spPr>
          <a:xfrm>
            <a:off x="5319525" y="3201350"/>
            <a:ext cx="558900" cy="31320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5" name="Google Shape;905;p70"/>
          <p:cNvCxnSpPr/>
          <p:nvPr/>
        </p:nvCxnSpPr>
        <p:spPr>
          <a:xfrm>
            <a:off x="5177713" y="4277224"/>
            <a:ext cx="702000" cy="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6" name="Google Shape;906;p70"/>
          <p:cNvCxnSpPr/>
          <p:nvPr/>
        </p:nvCxnSpPr>
        <p:spPr>
          <a:xfrm rot="10800000" flipH="1">
            <a:off x="5319525" y="5039900"/>
            <a:ext cx="558900" cy="31320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907" name="Google Shape;907;p70"/>
          <p:cNvSpPr txBox="1"/>
          <p:nvPr/>
        </p:nvSpPr>
        <p:spPr>
          <a:xfrm>
            <a:off x="608613" y="6345587"/>
            <a:ext cx="3438161" cy="4805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100800" rIns="100800" bIns="100800" anchor="t" anchorCtr="0">
            <a:sp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b-NO" sz="900" i="1" dirty="0">
                <a:solidFill>
                  <a:srgbClr val="12418B"/>
                </a:solidFill>
              </a:rPr>
              <a:t>NB: Ta en konsekvens av gangen - </a:t>
            </a:r>
            <a:r>
              <a:rPr lang="no" sz="900" i="1" dirty="0">
                <a:solidFill>
                  <a:srgbClr val="12418B"/>
                </a:solidFill>
              </a:rPr>
              <a:t>Når dere er ferdig med én, </a:t>
            </a: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o" sz="900" i="1" dirty="0">
                <a:solidFill>
                  <a:srgbClr val="12418B"/>
                </a:solidFill>
              </a:rPr>
              <a:t>fortsett med neste og legg til flere idéer!</a:t>
            </a:r>
            <a:endParaRPr sz="900" i="1" dirty="0">
              <a:solidFill>
                <a:srgbClr val="393348"/>
              </a:solidFill>
            </a:endParaRPr>
          </a:p>
        </p:txBody>
      </p:sp>
      <p:sp>
        <p:nvSpPr>
          <p:cNvPr id="909" name="Google Shape;909;p70"/>
          <p:cNvSpPr txBox="1"/>
          <p:nvPr/>
        </p:nvSpPr>
        <p:spPr>
          <a:xfrm>
            <a:off x="808608" y="153240"/>
            <a:ext cx="7829100" cy="572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100800" rIns="100800" bIns="100800" anchor="t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o" sz="1600" b="1" dirty="0">
                <a:solidFill>
                  <a:srgbClr val="12418B"/>
                </a:solidFill>
              </a:rPr>
              <a:t>Tilbake til 2024: </a:t>
            </a:r>
            <a:r>
              <a:rPr lang="no" sz="2400" b="1" i="1" dirty="0">
                <a:solidFill>
                  <a:srgbClr val="12418B"/>
                </a:solidFill>
              </a:rPr>
              <a:t>Hvordan kan vi påvirke fremtiden?</a:t>
            </a:r>
            <a:endParaRPr sz="2400" b="1" i="1" dirty="0">
              <a:solidFill>
                <a:srgbClr val="393348"/>
              </a:solidFill>
            </a:endParaRPr>
          </a:p>
        </p:txBody>
      </p:sp>
      <p:sp>
        <p:nvSpPr>
          <p:cNvPr id="2" name="Google Shape;907;p70">
            <a:extLst>
              <a:ext uri="{FF2B5EF4-FFF2-40B4-BE49-F238E27FC236}">
                <a16:creationId xmlns:a16="http://schemas.microsoft.com/office/drawing/2014/main" id="{D6BF75C2-19CE-2001-185F-9CB5A69B431C}"/>
              </a:ext>
            </a:extLst>
          </p:cNvPr>
          <p:cNvSpPr txBox="1"/>
          <p:nvPr/>
        </p:nvSpPr>
        <p:spPr>
          <a:xfrm>
            <a:off x="506664" y="987294"/>
            <a:ext cx="4868898" cy="14962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100800" tIns="100800" rIns="100800" bIns="100800" anchor="t" anchorCtr="0">
            <a:sp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o" i="1" dirty="0">
                <a:solidFill>
                  <a:srgbClr val="12418B"/>
                </a:solidFill>
              </a:rPr>
              <a:t>Se på notatene på forrige ark. </a:t>
            </a:r>
            <a:r>
              <a:rPr lang="nb-NO" i="1" dirty="0">
                <a:solidFill>
                  <a:srgbClr val="12418B"/>
                </a:solidFill>
              </a:rPr>
              <a:t>D</a:t>
            </a:r>
            <a:r>
              <a:rPr lang="no" i="1" dirty="0">
                <a:solidFill>
                  <a:srgbClr val="12418B"/>
                </a:solidFill>
              </a:rPr>
              <a:t>ere noterte ned en rekke konsekvenser for Brønnøysamfunnet. </a:t>
            </a:r>
            <a:r>
              <a:rPr lang="nb-NO" i="1" dirty="0">
                <a:solidFill>
                  <a:srgbClr val="12418B"/>
                </a:solidFill>
              </a:rPr>
              <a:t>V</a:t>
            </a:r>
            <a:r>
              <a:rPr lang="no" i="1" dirty="0">
                <a:solidFill>
                  <a:srgbClr val="12418B"/>
                </a:solidFill>
              </a:rPr>
              <a:t>elg nå de viktigste. </a:t>
            </a:r>
            <a:r>
              <a:rPr lang="nb-NO" i="1" dirty="0">
                <a:solidFill>
                  <a:srgbClr val="12418B"/>
                </a:solidFill>
              </a:rPr>
              <a:t>T</a:t>
            </a:r>
            <a:r>
              <a:rPr lang="no" i="1" dirty="0">
                <a:solidFill>
                  <a:srgbClr val="12418B"/>
                </a:solidFill>
              </a:rPr>
              <a:t>a en av gangen og beskriv dem kort her:</a:t>
            </a: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o" b="1" dirty="0">
                <a:solidFill>
                  <a:schemeClr val="tx1"/>
                </a:solidFill>
              </a:rPr>
              <a:t>Gruppe 3</a:t>
            </a:r>
            <a:endParaRPr lang="no" dirty="0">
              <a:solidFill>
                <a:schemeClr val="tx1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o" dirty="0">
                <a:solidFill>
                  <a:srgbClr val="FF0000"/>
                </a:solidFill>
              </a:rPr>
              <a:t>Identitet</a:t>
            </a: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o" i="1" dirty="0">
                <a:solidFill>
                  <a:srgbClr val="12418B"/>
                </a:solidFill>
              </a:rPr>
              <a:t>--------------------------------------------------------------------</a:t>
            </a:r>
          </a:p>
        </p:txBody>
      </p:sp>
      <p:cxnSp>
        <p:nvCxnSpPr>
          <p:cNvPr id="5" name="Google Shape;900;p70">
            <a:extLst>
              <a:ext uri="{FF2B5EF4-FFF2-40B4-BE49-F238E27FC236}">
                <a16:creationId xmlns:a16="http://schemas.microsoft.com/office/drawing/2014/main" id="{EA010EBE-5BD0-EA41-A8EA-DACC535474B9}"/>
              </a:ext>
            </a:extLst>
          </p:cNvPr>
          <p:cNvCxnSpPr>
            <a:cxnSpLocks/>
          </p:cNvCxnSpPr>
          <p:nvPr/>
        </p:nvCxnSpPr>
        <p:spPr>
          <a:xfrm>
            <a:off x="1637329" y="2813785"/>
            <a:ext cx="0" cy="49579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F1DB"/>
        </a:solidFill>
        <a:effectLst/>
      </p:bgPr>
    </p:bg>
    <p:spTree>
      <p:nvGrpSpPr>
        <p:cNvPr id="1" name="Shape 8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" name="Google Shape;890;p70"/>
          <p:cNvSpPr/>
          <p:nvPr/>
        </p:nvSpPr>
        <p:spPr>
          <a:xfrm>
            <a:off x="5717513" y="1239784"/>
            <a:ext cx="4974300" cy="558281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b-NO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      	</a:t>
            </a:r>
            <a:r>
              <a:rPr kumimoji="0" lang="nb-NO" sz="1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Motvirke: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b-NO" sz="1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	- Økt hjelp fra frivilligheten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b-NO" sz="1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	- Økt kulturtilbud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b-NO" sz="1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	- Økt involvering fra skole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b-NO" sz="1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	- innbygger involvering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b-NO" sz="1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	- godt planverk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nb-NO" sz="1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nb-NO" sz="1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nb-NO" sz="1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b-NO" sz="1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	Ja, få det inn i planverk for helse/skole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b-NO" sz="1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	Hva vil vi? </a:t>
            </a:r>
          </a:p>
        </p:txBody>
      </p:sp>
      <p:sp>
        <p:nvSpPr>
          <p:cNvPr id="891" name="Google Shape;891;p70"/>
          <p:cNvSpPr/>
          <p:nvPr/>
        </p:nvSpPr>
        <p:spPr>
          <a:xfrm rot="-3906459" flipH="1">
            <a:off x="2228426" y="4174241"/>
            <a:ext cx="1075515" cy="1715880"/>
          </a:xfrm>
          <a:prstGeom prst="trapezoid">
            <a:avLst>
              <a:gd name="adj" fmla="val 24400"/>
            </a:avLst>
          </a:prstGeom>
          <a:solidFill>
            <a:srgbClr val="90C4D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2" name="Google Shape;892;p70"/>
          <p:cNvSpPr/>
          <p:nvPr/>
        </p:nvSpPr>
        <p:spPr>
          <a:xfrm rot="-6893209">
            <a:off x="2229768" y="2598775"/>
            <a:ext cx="1085719" cy="1734800"/>
          </a:xfrm>
          <a:prstGeom prst="trapezoid">
            <a:avLst>
              <a:gd name="adj" fmla="val 24400"/>
            </a:avLst>
          </a:prstGeom>
          <a:solidFill>
            <a:srgbClr val="B8DAC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3" name="Google Shape;893;p70"/>
          <p:cNvSpPr/>
          <p:nvPr/>
        </p:nvSpPr>
        <p:spPr>
          <a:xfrm rot="-5400000">
            <a:off x="2039575" y="3372706"/>
            <a:ext cx="1075500" cy="1737900"/>
          </a:xfrm>
          <a:prstGeom prst="trapezoid">
            <a:avLst>
              <a:gd name="adj" fmla="val 24400"/>
            </a:avLst>
          </a:prstGeom>
          <a:solidFill>
            <a:srgbClr val="8BC3A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4" name="Google Shape;894;p70"/>
          <p:cNvSpPr/>
          <p:nvPr/>
        </p:nvSpPr>
        <p:spPr>
          <a:xfrm>
            <a:off x="808608" y="3514551"/>
            <a:ext cx="1657442" cy="1460916"/>
          </a:xfrm>
          <a:prstGeom prst="ellipse">
            <a:avLst/>
          </a:prstGeom>
          <a:solidFill>
            <a:srgbClr val="12418B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b-NO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Velg en vei videre</a:t>
            </a:r>
            <a:endParaRPr kumimoji="0" sz="1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5" name="Google Shape;895;p70"/>
          <p:cNvSpPr/>
          <p:nvPr/>
        </p:nvSpPr>
        <p:spPr>
          <a:xfrm>
            <a:off x="3324850" y="2623175"/>
            <a:ext cx="2151600" cy="1095600"/>
          </a:xfrm>
          <a:prstGeom prst="rect">
            <a:avLst/>
          </a:prstGeom>
          <a:solidFill>
            <a:srgbClr val="B8DAC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400" b="1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Ønsker vi å </a:t>
            </a:r>
            <a:r>
              <a:rPr kumimoji="0" lang="no" sz="1400" b="1" i="1" u="sng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forsterke</a:t>
            </a:r>
            <a:r>
              <a:rPr kumimoji="0" lang="no" sz="1400" b="1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det?</a:t>
            </a:r>
            <a:endParaRPr kumimoji="0" sz="1400" b="1" i="1" u="none" strike="noStrike" kern="0" cap="none" spc="0" normalizeH="0" baseline="0" noProof="0" dirty="0">
              <a:ln>
                <a:noFill/>
              </a:ln>
              <a:solidFill>
                <a:srgbClr val="12418B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6" name="Google Shape;896;p70"/>
          <p:cNvSpPr/>
          <p:nvPr/>
        </p:nvSpPr>
        <p:spPr>
          <a:xfrm>
            <a:off x="3324850" y="3711400"/>
            <a:ext cx="2151600" cy="1095600"/>
          </a:xfrm>
          <a:prstGeom prst="rect">
            <a:avLst/>
          </a:prstGeom>
          <a:solidFill>
            <a:srgbClr val="8BC3A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400" b="1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Ønsker vi å </a:t>
            </a:r>
            <a:r>
              <a:rPr kumimoji="0" lang="no" sz="1400" b="1" i="1" u="sng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motvirke</a:t>
            </a:r>
            <a:r>
              <a:rPr kumimoji="0" lang="no" sz="1400" b="1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det?</a:t>
            </a:r>
            <a:endParaRPr kumimoji="0" sz="1400" b="1" i="1" u="none" strike="noStrike" kern="0" cap="none" spc="0" normalizeH="0" baseline="0" noProof="0" dirty="0">
              <a:ln>
                <a:noFill/>
              </a:ln>
              <a:solidFill>
                <a:srgbClr val="12418B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7" name="Google Shape;897;p70"/>
          <p:cNvSpPr/>
          <p:nvPr/>
        </p:nvSpPr>
        <p:spPr>
          <a:xfrm>
            <a:off x="3324850" y="4793200"/>
            <a:ext cx="2151600" cy="1095600"/>
          </a:xfrm>
          <a:prstGeom prst="rect">
            <a:avLst/>
          </a:prstGeom>
          <a:solidFill>
            <a:srgbClr val="90C4D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400" b="1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Må vi </a:t>
            </a:r>
            <a:r>
              <a:rPr kumimoji="0" lang="no" sz="1400" b="1" i="1" u="sng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forberede</a:t>
            </a:r>
            <a:r>
              <a:rPr kumimoji="0" lang="no" sz="1400" b="1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oss til det og hvordan?</a:t>
            </a:r>
            <a:endParaRPr kumimoji="0" sz="1400" b="1" i="1" u="none" strike="noStrike" kern="0" cap="none" spc="0" normalizeH="0" baseline="0" noProof="0" dirty="0">
              <a:ln>
                <a:noFill/>
              </a:ln>
              <a:solidFill>
                <a:srgbClr val="12418B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8" name="Google Shape;898;p70"/>
          <p:cNvSpPr txBox="1"/>
          <p:nvPr/>
        </p:nvSpPr>
        <p:spPr>
          <a:xfrm>
            <a:off x="5528713" y="1284331"/>
            <a:ext cx="4974300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b-NO" sz="1400" b="0" i="0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B</a:t>
            </a:r>
            <a:r>
              <a:rPr kumimoji="0" lang="no" sz="1400" b="0" i="0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eskriv kort hva dere må må lykkes med for å få dette til: 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12418B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cxnSp>
        <p:nvCxnSpPr>
          <p:cNvPr id="900" name="Google Shape;900;p70"/>
          <p:cNvCxnSpPr/>
          <p:nvPr/>
        </p:nvCxnSpPr>
        <p:spPr>
          <a:xfrm rot="10800000" flipH="1">
            <a:off x="2593975" y="3309575"/>
            <a:ext cx="558900" cy="31320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1" name="Google Shape;901;p70"/>
          <p:cNvCxnSpPr/>
          <p:nvPr/>
        </p:nvCxnSpPr>
        <p:spPr>
          <a:xfrm>
            <a:off x="2701113" y="4249124"/>
            <a:ext cx="480000" cy="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3" name="Google Shape;903;p70"/>
          <p:cNvCxnSpPr/>
          <p:nvPr/>
        </p:nvCxnSpPr>
        <p:spPr>
          <a:xfrm>
            <a:off x="2593975" y="5003850"/>
            <a:ext cx="558900" cy="31320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4" name="Google Shape;904;p70"/>
          <p:cNvCxnSpPr/>
          <p:nvPr/>
        </p:nvCxnSpPr>
        <p:spPr>
          <a:xfrm>
            <a:off x="5319525" y="3201350"/>
            <a:ext cx="558900" cy="31320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5" name="Google Shape;905;p70"/>
          <p:cNvCxnSpPr/>
          <p:nvPr/>
        </p:nvCxnSpPr>
        <p:spPr>
          <a:xfrm>
            <a:off x="5177713" y="4277224"/>
            <a:ext cx="702000" cy="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6" name="Google Shape;906;p70"/>
          <p:cNvCxnSpPr/>
          <p:nvPr/>
        </p:nvCxnSpPr>
        <p:spPr>
          <a:xfrm rot="10800000" flipH="1">
            <a:off x="5319525" y="5039900"/>
            <a:ext cx="558900" cy="31320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907" name="Google Shape;907;p70"/>
          <p:cNvSpPr txBox="1"/>
          <p:nvPr/>
        </p:nvSpPr>
        <p:spPr>
          <a:xfrm>
            <a:off x="608613" y="6345587"/>
            <a:ext cx="3438161" cy="4805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100800" rIns="100800" bIns="1008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b-NO" sz="9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NB: Ta en konsekvens av gangen - </a:t>
            </a:r>
            <a:r>
              <a:rPr kumimoji="0" lang="no" sz="9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Når dere er ferdig med én,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9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fortsett med neste og legg til flere idéer!</a:t>
            </a:r>
            <a:endParaRPr kumimoji="0" sz="900" b="0" i="1" u="none" strike="noStrike" kern="0" cap="none" spc="0" normalizeH="0" baseline="0" noProof="0" dirty="0">
              <a:ln>
                <a:noFill/>
              </a:ln>
              <a:solidFill>
                <a:srgbClr val="393348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909" name="Google Shape;909;p70"/>
          <p:cNvSpPr txBox="1"/>
          <p:nvPr/>
        </p:nvSpPr>
        <p:spPr>
          <a:xfrm>
            <a:off x="808608" y="153240"/>
            <a:ext cx="7829100" cy="572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100800" rIns="100800" bIns="1008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600" b="1" i="0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Tilbake til 2024: </a:t>
            </a:r>
            <a:r>
              <a:rPr kumimoji="0" lang="no" sz="2400" b="1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Hvordan kan vi påvirke fremtiden?</a:t>
            </a:r>
            <a:endParaRPr kumimoji="0" sz="2400" b="1" i="1" u="none" strike="noStrike" kern="0" cap="none" spc="0" normalizeH="0" baseline="0" noProof="0" dirty="0">
              <a:ln>
                <a:noFill/>
              </a:ln>
              <a:solidFill>
                <a:srgbClr val="393348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" name="Google Shape;907;p70">
            <a:extLst>
              <a:ext uri="{FF2B5EF4-FFF2-40B4-BE49-F238E27FC236}">
                <a16:creationId xmlns:a16="http://schemas.microsoft.com/office/drawing/2014/main" id="{D6BF75C2-19CE-2001-185F-9CB5A69B431C}"/>
              </a:ext>
            </a:extLst>
          </p:cNvPr>
          <p:cNvSpPr txBox="1"/>
          <p:nvPr/>
        </p:nvSpPr>
        <p:spPr>
          <a:xfrm>
            <a:off x="506664" y="987294"/>
            <a:ext cx="4868898" cy="14962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100800" tIns="100800" rIns="100800" bIns="1008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Se på notatene på forrige ark. </a:t>
            </a:r>
            <a:r>
              <a:rPr kumimoji="0" lang="nb-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D</a:t>
            </a:r>
            <a:r>
              <a:rPr kumimoji="0" lang="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ere noterte ned en rekke konsekvenser for Brønnøysamfunnet. </a:t>
            </a:r>
            <a:r>
              <a:rPr kumimoji="0" lang="nb-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V</a:t>
            </a:r>
            <a:r>
              <a:rPr kumimoji="0" lang="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elg nå de viktigste. </a:t>
            </a:r>
            <a:r>
              <a:rPr kumimoji="0" lang="nb-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</a:t>
            </a:r>
            <a:r>
              <a:rPr kumimoji="0" lang="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a en av gangen og beskriv dem kort her: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Gruppe 3</a:t>
            </a:r>
            <a:endParaRPr kumimoji="0" lang="no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Ensomhet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--------------------------------------------------------------------</a:t>
            </a:r>
          </a:p>
        </p:txBody>
      </p:sp>
      <p:cxnSp>
        <p:nvCxnSpPr>
          <p:cNvPr id="5" name="Google Shape;900;p70">
            <a:extLst>
              <a:ext uri="{FF2B5EF4-FFF2-40B4-BE49-F238E27FC236}">
                <a16:creationId xmlns:a16="http://schemas.microsoft.com/office/drawing/2014/main" id="{EA010EBE-5BD0-EA41-A8EA-DACC535474B9}"/>
              </a:ext>
            </a:extLst>
          </p:cNvPr>
          <p:cNvCxnSpPr>
            <a:cxnSpLocks/>
          </p:cNvCxnSpPr>
          <p:nvPr/>
        </p:nvCxnSpPr>
        <p:spPr>
          <a:xfrm>
            <a:off x="1637329" y="2813785"/>
            <a:ext cx="0" cy="49579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F1DB"/>
        </a:solidFill>
        <a:effectLst/>
      </p:bgPr>
    </p:bg>
    <p:spTree>
      <p:nvGrpSpPr>
        <p:cNvPr id="1" name="Shape 8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" name="Google Shape;890;p70"/>
          <p:cNvSpPr/>
          <p:nvPr/>
        </p:nvSpPr>
        <p:spPr>
          <a:xfrm>
            <a:off x="5717513" y="1239784"/>
            <a:ext cx="4974300" cy="558281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b-NO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      	</a:t>
            </a:r>
            <a:r>
              <a:rPr kumimoji="0" lang="nb-NO" sz="1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Forsterke: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b-NO" sz="1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	- Penger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b-NO" sz="1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	- kompetanse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b-NO" sz="1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	- samarbeid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b-NO" sz="1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	</a:t>
            </a:r>
          </a:p>
        </p:txBody>
      </p:sp>
      <p:sp>
        <p:nvSpPr>
          <p:cNvPr id="891" name="Google Shape;891;p70"/>
          <p:cNvSpPr/>
          <p:nvPr/>
        </p:nvSpPr>
        <p:spPr>
          <a:xfrm rot="-3906459" flipH="1">
            <a:off x="2228426" y="4174241"/>
            <a:ext cx="1075515" cy="1715880"/>
          </a:xfrm>
          <a:prstGeom prst="trapezoid">
            <a:avLst>
              <a:gd name="adj" fmla="val 24400"/>
            </a:avLst>
          </a:prstGeom>
          <a:solidFill>
            <a:srgbClr val="90C4D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2" name="Google Shape;892;p70"/>
          <p:cNvSpPr/>
          <p:nvPr/>
        </p:nvSpPr>
        <p:spPr>
          <a:xfrm rot="-6893209">
            <a:off x="2229768" y="2598775"/>
            <a:ext cx="1085719" cy="1734800"/>
          </a:xfrm>
          <a:prstGeom prst="trapezoid">
            <a:avLst>
              <a:gd name="adj" fmla="val 24400"/>
            </a:avLst>
          </a:prstGeom>
          <a:solidFill>
            <a:srgbClr val="B8DAC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3" name="Google Shape;893;p70"/>
          <p:cNvSpPr/>
          <p:nvPr/>
        </p:nvSpPr>
        <p:spPr>
          <a:xfrm rot="-5400000">
            <a:off x="2039575" y="3372706"/>
            <a:ext cx="1075500" cy="1737900"/>
          </a:xfrm>
          <a:prstGeom prst="trapezoid">
            <a:avLst>
              <a:gd name="adj" fmla="val 24400"/>
            </a:avLst>
          </a:prstGeom>
          <a:solidFill>
            <a:srgbClr val="8BC3A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4" name="Google Shape;894;p70"/>
          <p:cNvSpPr/>
          <p:nvPr/>
        </p:nvSpPr>
        <p:spPr>
          <a:xfrm>
            <a:off x="808608" y="3514551"/>
            <a:ext cx="1657442" cy="1460916"/>
          </a:xfrm>
          <a:prstGeom prst="ellipse">
            <a:avLst/>
          </a:prstGeom>
          <a:solidFill>
            <a:srgbClr val="12418B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b-NO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Velg en vei videre</a:t>
            </a:r>
            <a:endParaRPr kumimoji="0" sz="1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5" name="Google Shape;895;p70"/>
          <p:cNvSpPr/>
          <p:nvPr/>
        </p:nvSpPr>
        <p:spPr>
          <a:xfrm>
            <a:off x="3324850" y="2623175"/>
            <a:ext cx="2151600" cy="1095600"/>
          </a:xfrm>
          <a:prstGeom prst="rect">
            <a:avLst/>
          </a:prstGeom>
          <a:solidFill>
            <a:srgbClr val="B8DAC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400" b="1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Ønsker vi å </a:t>
            </a:r>
            <a:r>
              <a:rPr kumimoji="0" lang="no" sz="1400" b="1" i="1" u="sng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forsterke</a:t>
            </a:r>
            <a:r>
              <a:rPr kumimoji="0" lang="no" sz="1400" b="1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det?</a:t>
            </a:r>
            <a:endParaRPr kumimoji="0" sz="1400" b="1" i="1" u="none" strike="noStrike" kern="0" cap="none" spc="0" normalizeH="0" baseline="0" noProof="0" dirty="0">
              <a:ln>
                <a:noFill/>
              </a:ln>
              <a:solidFill>
                <a:srgbClr val="12418B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6" name="Google Shape;896;p70"/>
          <p:cNvSpPr/>
          <p:nvPr/>
        </p:nvSpPr>
        <p:spPr>
          <a:xfrm>
            <a:off x="3324850" y="3711400"/>
            <a:ext cx="2151600" cy="1095600"/>
          </a:xfrm>
          <a:prstGeom prst="rect">
            <a:avLst/>
          </a:prstGeom>
          <a:solidFill>
            <a:srgbClr val="8BC3A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400" b="1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Ønsker vi å </a:t>
            </a:r>
            <a:r>
              <a:rPr kumimoji="0" lang="no" sz="1400" b="1" i="1" u="sng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motvirke</a:t>
            </a:r>
            <a:r>
              <a:rPr kumimoji="0" lang="no" sz="1400" b="1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det?</a:t>
            </a:r>
            <a:endParaRPr kumimoji="0" sz="1400" b="1" i="1" u="none" strike="noStrike" kern="0" cap="none" spc="0" normalizeH="0" baseline="0" noProof="0" dirty="0">
              <a:ln>
                <a:noFill/>
              </a:ln>
              <a:solidFill>
                <a:srgbClr val="12418B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7" name="Google Shape;897;p70"/>
          <p:cNvSpPr/>
          <p:nvPr/>
        </p:nvSpPr>
        <p:spPr>
          <a:xfrm>
            <a:off x="3324850" y="4793200"/>
            <a:ext cx="2151600" cy="1095600"/>
          </a:xfrm>
          <a:prstGeom prst="rect">
            <a:avLst/>
          </a:prstGeom>
          <a:solidFill>
            <a:srgbClr val="90C4D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400" b="1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Må vi </a:t>
            </a:r>
            <a:r>
              <a:rPr kumimoji="0" lang="no" sz="1400" b="1" i="1" u="sng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forberede</a:t>
            </a:r>
            <a:r>
              <a:rPr kumimoji="0" lang="no" sz="1400" b="1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oss til det og hvordan?</a:t>
            </a:r>
            <a:endParaRPr kumimoji="0" sz="1400" b="1" i="1" u="none" strike="noStrike" kern="0" cap="none" spc="0" normalizeH="0" baseline="0" noProof="0" dirty="0">
              <a:ln>
                <a:noFill/>
              </a:ln>
              <a:solidFill>
                <a:srgbClr val="12418B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8" name="Google Shape;898;p70"/>
          <p:cNvSpPr txBox="1"/>
          <p:nvPr/>
        </p:nvSpPr>
        <p:spPr>
          <a:xfrm>
            <a:off x="5528713" y="1284331"/>
            <a:ext cx="4974300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b-NO" sz="1400" b="0" i="0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B</a:t>
            </a:r>
            <a:r>
              <a:rPr kumimoji="0" lang="no" sz="1400" b="0" i="0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eskriv kort hva dere må må lykkes med for å få dette til: 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12418B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cxnSp>
        <p:nvCxnSpPr>
          <p:cNvPr id="900" name="Google Shape;900;p70"/>
          <p:cNvCxnSpPr/>
          <p:nvPr/>
        </p:nvCxnSpPr>
        <p:spPr>
          <a:xfrm rot="10800000" flipH="1">
            <a:off x="2593975" y="3309575"/>
            <a:ext cx="558900" cy="31320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1" name="Google Shape;901;p70"/>
          <p:cNvCxnSpPr/>
          <p:nvPr/>
        </p:nvCxnSpPr>
        <p:spPr>
          <a:xfrm>
            <a:off x="2701113" y="4249124"/>
            <a:ext cx="480000" cy="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3" name="Google Shape;903;p70"/>
          <p:cNvCxnSpPr/>
          <p:nvPr/>
        </p:nvCxnSpPr>
        <p:spPr>
          <a:xfrm>
            <a:off x="2593975" y="5003850"/>
            <a:ext cx="558900" cy="31320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4" name="Google Shape;904;p70"/>
          <p:cNvCxnSpPr/>
          <p:nvPr/>
        </p:nvCxnSpPr>
        <p:spPr>
          <a:xfrm>
            <a:off x="5319525" y="3201350"/>
            <a:ext cx="558900" cy="31320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5" name="Google Shape;905;p70"/>
          <p:cNvCxnSpPr/>
          <p:nvPr/>
        </p:nvCxnSpPr>
        <p:spPr>
          <a:xfrm>
            <a:off x="5177713" y="4277224"/>
            <a:ext cx="702000" cy="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6" name="Google Shape;906;p70"/>
          <p:cNvCxnSpPr/>
          <p:nvPr/>
        </p:nvCxnSpPr>
        <p:spPr>
          <a:xfrm rot="10800000" flipH="1">
            <a:off x="5319525" y="5039900"/>
            <a:ext cx="558900" cy="31320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907" name="Google Shape;907;p70"/>
          <p:cNvSpPr txBox="1"/>
          <p:nvPr/>
        </p:nvSpPr>
        <p:spPr>
          <a:xfrm>
            <a:off x="608613" y="6345587"/>
            <a:ext cx="3438161" cy="4805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100800" rIns="100800" bIns="1008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b-NO" sz="9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NB: Ta en konsekvens av gangen - </a:t>
            </a:r>
            <a:r>
              <a:rPr kumimoji="0" lang="no" sz="9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Når dere er ferdig med én,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9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fortsett med neste og legg til flere idéer!</a:t>
            </a:r>
            <a:endParaRPr kumimoji="0" sz="900" b="0" i="1" u="none" strike="noStrike" kern="0" cap="none" spc="0" normalizeH="0" baseline="0" noProof="0" dirty="0">
              <a:ln>
                <a:noFill/>
              </a:ln>
              <a:solidFill>
                <a:srgbClr val="393348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909" name="Google Shape;909;p70"/>
          <p:cNvSpPr txBox="1"/>
          <p:nvPr/>
        </p:nvSpPr>
        <p:spPr>
          <a:xfrm>
            <a:off x="808608" y="153240"/>
            <a:ext cx="7829100" cy="572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100800" rIns="100800" bIns="1008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600" b="1" i="0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Tilbake til 2024: </a:t>
            </a:r>
            <a:r>
              <a:rPr kumimoji="0" lang="no" sz="2400" b="1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Hvordan kan vi påvirke fremtiden?</a:t>
            </a:r>
            <a:endParaRPr kumimoji="0" sz="2400" b="1" i="1" u="none" strike="noStrike" kern="0" cap="none" spc="0" normalizeH="0" baseline="0" noProof="0" dirty="0">
              <a:ln>
                <a:noFill/>
              </a:ln>
              <a:solidFill>
                <a:srgbClr val="393348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" name="Google Shape;907;p70">
            <a:extLst>
              <a:ext uri="{FF2B5EF4-FFF2-40B4-BE49-F238E27FC236}">
                <a16:creationId xmlns:a16="http://schemas.microsoft.com/office/drawing/2014/main" id="{D6BF75C2-19CE-2001-185F-9CB5A69B431C}"/>
              </a:ext>
            </a:extLst>
          </p:cNvPr>
          <p:cNvSpPr txBox="1"/>
          <p:nvPr/>
        </p:nvSpPr>
        <p:spPr>
          <a:xfrm>
            <a:off x="506664" y="987294"/>
            <a:ext cx="4868898" cy="14962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100800" tIns="100800" rIns="100800" bIns="1008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Se på notatene på forrige ark. </a:t>
            </a:r>
            <a:r>
              <a:rPr kumimoji="0" lang="nb-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D</a:t>
            </a:r>
            <a:r>
              <a:rPr kumimoji="0" lang="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ere noterte ned en rekke konsekvenser for Brønnøysamfunnet. </a:t>
            </a:r>
            <a:r>
              <a:rPr kumimoji="0" lang="nb-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V</a:t>
            </a:r>
            <a:r>
              <a:rPr kumimoji="0" lang="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elg nå de viktigste. </a:t>
            </a:r>
            <a:r>
              <a:rPr kumimoji="0" lang="nb-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</a:t>
            </a:r>
            <a:r>
              <a:rPr kumimoji="0" lang="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a en av gangen og beskriv dem kort her: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Gruppe 3</a:t>
            </a:r>
            <a:endParaRPr kumimoji="0" lang="no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Økt digitalisering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--------------------------------------------------------------------</a:t>
            </a:r>
          </a:p>
        </p:txBody>
      </p:sp>
      <p:cxnSp>
        <p:nvCxnSpPr>
          <p:cNvPr id="5" name="Google Shape;900;p70">
            <a:extLst>
              <a:ext uri="{FF2B5EF4-FFF2-40B4-BE49-F238E27FC236}">
                <a16:creationId xmlns:a16="http://schemas.microsoft.com/office/drawing/2014/main" id="{EA010EBE-5BD0-EA41-A8EA-DACC535474B9}"/>
              </a:ext>
            </a:extLst>
          </p:cNvPr>
          <p:cNvCxnSpPr>
            <a:cxnSpLocks/>
          </p:cNvCxnSpPr>
          <p:nvPr/>
        </p:nvCxnSpPr>
        <p:spPr>
          <a:xfrm>
            <a:off x="1637329" y="2813785"/>
            <a:ext cx="0" cy="49579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3013930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F1DB"/>
        </a:solidFill>
        <a:effectLst/>
      </p:bgPr>
    </p:bg>
    <p:spTree>
      <p:nvGrpSpPr>
        <p:cNvPr id="1" name="Shape 8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" name="Google Shape;890;p70"/>
          <p:cNvSpPr/>
          <p:nvPr/>
        </p:nvSpPr>
        <p:spPr>
          <a:xfrm>
            <a:off x="5717513" y="1239784"/>
            <a:ext cx="4974300" cy="558281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b-NO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      	</a:t>
            </a:r>
            <a:r>
              <a:rPr kumimoji="0" lang="nb-NO" sz="1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Forsterke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b-NO" sz="1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	- åpen dialog med naboer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b-NO" sz="1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	- være positiv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b-NO" sz="1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	- innbyggerinvolvering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b-NO" sz="1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	- god planlegging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b-NO" sz="14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	</a:t>
            </a:r>
            <a:endParaRPr kumimoji="0" lang="nb-NO" sz="1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1" name="Google Shape;891;p70"/>
          <p:cNvSpPr/>
          <p:nvPr/>
        </p:nvSpPr>
        <p:spPr>
          <a:xfrm rot="-3906459" flipH="1">
            <a:off x="2228426" y="4174241"/>
            <a:ext cx="1075515" cy="1715880"/>
          </a:xfrm>
          <a:prstGeom prst="trapezoid">
            <a:avLst>
              <a:gd name="adj" fmla="val 24400"/>
            </a:avLst>
          </a:prstGeom>
          <a:solidFill>
            <a:srgbClr val="90C4D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2" name="Google Shape;892;p70"/>
          <p:cNvSpPr/>
          <p:nvPr/>
        </p:nvSpPr>
        <p:spPr>
          <a:xfrm rot="-6893209">
            <a:off x="2229768" y="2598775"/>
            <a:ext cx="1085719" cy="1734800"/>
          </a:xfrm>
          <a:prstGeom prst="trapezoid">
            <a:avLst>
              <a:gd name="adj" fmla="val 24400"/>
            </a:avLst>
          </a:prstGeom>
          <a:solidFill>
            <a:srgbClr val="B8DAC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3" name="Google Shape;893;p70"/>
          <p:cNvSpPr/>
          <p:nvPr/>
        </p:nvSpPr>
        <p:spPr>
          <a:xfrm rot="-5400000">
            <a:off x="2039575" y="3372706"/>
            <a:ext cx="1075500" cy="1737900"/>
          </a:xfrm>
          <a:prstGeom prst="trapezoid">
            <a:avLst>
              <a:gd name="adj" fmla="val 24400"/>
            </a:avLst>
          </a:prstGeom>
          <a:solidFill>
            <a:srgbClr val="8BC3A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4" name="Google Shape;894;p70"/>
          <p:cNvSpPr/>
          <p:nvPr/>
        </p:nvSpPr>
        <p:spPr>
          <a:xfrm>
            <a:off x="808608" y="3514551"/>
            <a:ext cx="1657442" cy="1460916"/>
          </a:xfrm>
          <a:prstGeom prst="ellipse">
            <a:avLst/>
          </a:prstGeom>
          <a:solidFill>
            <a:srgbClr val="12418B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b-NO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Velg en vei videre</a:t>
            </a:r>
            <a:endParaRPr kumimoji="0" sz="1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5" name="Google Shape;895;p70"/>
          <p:cNvSpPr/>
          <p:nvPr/>
        </p:nvSpPr>
        <p:spPr>
          <a:xfrm>
            <a:off x="3324850" y="2623175"/>
            <a:ext cx="2151600" cy="1095600"/>
          </a:xfrm>
          <a:prstGeom prst="rect">
            <a:avLst/>
          </a:prstGeom>
          <a:solidFill>
            <a:srgbClr val="B8DAC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400" b="1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Ønsker vi å </a:t>
            </a:r>
            <a:r>
              <a:rPr kumimoji="0" lang="no" sz="1400" b="1" i="1" u="sng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forsterke</a:t>
            </a:r>
            <a:r>
              <a:rPr kumimoji="0" lang="no" sz="1400" b="1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det?</a:t>
            </a:r>
            <a:endParaRPr kumimoji="0" sz="1400" b="1" i="1" u="none" strike="noStrike" kern="0" cap="none" spc="0" normalizeH="0" baseline="0" noProof="0" dirty="0">
              <a:ln>
                <a:noFill/>
              </a:ln>
              <a:solidFill>
                <a:srgbClr val="12418B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6" name="Google Shape;896;p70"/>
          <p:cNvSpPr/>
          <p:nvPr/>
        </p:nvSpPr>
        <p:spPr>
          <a:xfrm>
            <a:off x="3324850" y="3711400"/>
            <a:ext cx="2151600" cy="1095600"/>
          </a:xfrm>
          <a:prstGeom prst="rect">
            <a:avLst/>
          </a:prstGeom>
          <a:solidFill>
            <a:srgbClr val="8BC3A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400" b="1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Ønsker vi å </a:t>
            </a:r>
            <a:r>
              <a:rPr kumimoji="0" lang="no" sz="1400" b="1" i="1" u="sng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motvirke</a:t>
            </a:r>
            <a:r>
              <a:rPr kumimoji="0" lang="no" sz="1400" b="1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det?</a:t>
            </a:r>
            <a:endParaRPr kumimoji="0" sz="1400" b="1" i="1" u="none" strike="noStrike" kern="0" cap="none" spc="0" normalizeH="0" baseline="0" noProof="0" dirty="0">
              <a:ln>
                <a:noFill/>
              </a:ln>
              <a:solidFill>
                <a:srgbClr val="12418B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7" name="Google Shape;897;p70"/>
          <p:cNvSpPr/>
          <p:nvPr/>
        </p:nvSpPr>
        <p:spPr>
          <a:xfrm>
            <a:off x="3324850" y="4793200"/>
            <a:ext cx="2151600" cy="1095600"/>
          </a:xfrm>
          <a:prstGeom prst="rect">
            <a:avLst/>
          </a:prstGeom>
          <a:solidFill>
            <a:srgbClr val="90C4D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400" b="1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Må vi </a:t>
            </a:r>
            <a:r>
              <a:rPr kumimoji="0" lang="no" sz="1400" b="1" i="1" u="sng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forberede</a:t>
            </a:r>
            <a:r>
              <a:rPr kumimoji="0" lang="no" sz="1400" b="1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oss til det og hvordan?</a:t>
            </a:r>
            <a:endParaRPr kumimoji="0" sz="1400" b="1" i="1" u="none" strike="noStrike" kern="0" cap="none" spc="0" normalizeH="0" baseline="0" noProof="0" dirty="0">
              <a:ln>
                <a:noFill/>
              </a:ln>
              <a:solidFill>
                <a:srgbClr val="12418B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8" name="Google Shape;898;p70"/>
          <p:cNvSpPr txBox="1"/>
          <p:nvPr/>
        </p:nvSpPr>
        <p:spPr>
          <a:xfrm>
            <a:off x="5528713" y="1284331"/>
            <a:ext cx="4974300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b-NO" sz="1400" b="0" i="0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B</a:t>
            </a:r>
            <a:r>
              <a:rPr kumimoji="0" lang="no" sz="1400" b="0" i="0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eskriv kort hva dere må må lykkes med for å få dette til: 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12418B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cxnSp>
        <p:nvCxnSpPr>
          <p:cNvPr id="900" name="Google Shape;900;p70"/>
          <p:cNvCxnSpPr/>
          <p:nvPr/>
        </p:nvCxnSpPr>
        <p:spPr>
          <a:xfrm rot="10800000" flipH="1">
            <a:off x="2593975" y="3309575"/>
            <a:ext cx="558900" cy="31320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1" name="Google Shape;901;p70"/>
          <p:cNvCxnSpPr/>
          <p:nvPr/>
        </p:nvCxnSpPr>
        <p:spPr>
          <a:xfrm>
            <a:off x="2701113" y="4249124"/>
            <a:ext cx="480000" cy="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3" name="Google Shape;903;p70"/>
          <p:cNvCxnSpPr/>
          <p:nvPr/>
        </p:nvCxnSpPr>
        <p:spPr>
          <a:xfrm>
            <a:off x="2593975" y="5003850"/>
            <a:ext cx="558900" cy="31320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4" name="Google Shape;904;p70"/>
          <p:cNvCxnSpPr/>
          <p:nvPr/>
        </p:nvCxnSpPr>
        <p:spPr>
          <a:xfrm>
            <a:off x="5319525" y="3201350"/>
            <a:ext cx="558900" cy="31320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5" name="Google Shape;905;p70"/>
          <p:cNvCxnSpPr/>
          <p:nvPr/>
        </p:nvCxnSpPr>
        <p:spPr>
          <a:xfrm>
            <a:off x="5177713" y="4277224"/>
            <a:ext cx="702000" cy="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6" name="Google Shape;906;p70"/>
          <p:cNvCxnSpPr/>
          <p:nvPr/>
        </p:nvCxnSpPr>
        <p:spPr>
          <a:xfrm rot="10800000" flipH="1">
            <a:off x="5319525" y="5039900"/>
            <a:ext cx="558900" cy="31320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907" name="Google Shape;907;p70"/>
          <p:cNvSpPr txBox="1"/>
          <p:nvPr/>
        </p:nvSpPr>
        <p:spPr>
          <a:xfrm>
            <a:off x="608613" y="6345587"/>
            <a:ext cx="3438161" cy="4805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100800" rIns="100800" bIns="1008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b-NO" sz="9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NB: Ta en konsekvens av gangen - </a:t>
            </a:r>
            <a:r>
              <a:rPr kumimoji="0" lang="no" sz="9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Når dere er ferdig med én,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9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fortsett med neste og legg til flere idéer!</a:t>
            </a:r>
            <a:endParaRPr kumimoji="0" sz="900" b="0" i="1" u="none" strike="noStrike" kern="0" cap="none" spc="0" normalizeH="0" baseline="0" noProof="0" dirty="0">
              <a:ln>
                <a:noFill/>
              </a:ln>
              <a:solidFill>
                <a:srgbClr val="393348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909" name="Google Shape;909;p70"/>
          <p:cNvSpPr txBox="1"/>
          <p:nvPr/>
        </p:nvSpPr>
        <p:spPr>
          <a:xfrm>
            <a:off x="808608" y="153240"/>
            <a:ext cx="7829100" cy="572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100800" rIns="100800" bIns="1008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600" b="1" i="0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Tilbake til 2024: </a:t>
            </a:r>
            <a:r>
              <a:rPr kumimoji="0" lang="no" sz="2400" b="1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Hvordan kan vi påvirke fremtiden?</a:t>
            </a:r>
            <a:endParaRPr kumimoji="0" sz="2400" b="1" i="1" u="none" strike="noStrike" kern="0" cap="none" spc="0" normalizeH="0" baseline="0" noProof="0" dirty="0">
              <a:ln>
                <a:noFill/>
              </a:ln>
              <a:solidFill>
                <a:srgbClr val="393348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" name="Google Shape;907;p70">
            <a:extLst>
              <a:ext uri="{FF2B5EF4-FFF2-40B4-BE49-F238E27FC236}">
                <a16:creationId xmlns:a16="http://schemas.microsoft.com/office/drawing/2014/main" id="{D6BF75C2-19CE-2001-185F-9CB5A69B431C}"/>
              </a:ext>
            </a:extLst>
          </p:cNvPr>
          <p:cNvSpPr txBox="1"/>
          <p:nvPr/>
        </p:nvSpPr>
        <p:spPr>
          <a:xfrm>
            <a:off x="506664" y="987294"/>
            <a:ext cx="4868898" cy="14962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100800" tIns="100800" rIns="100800" bIns="1008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Se på notatene på forrige ark. </a:t>
            </a:r>
            <a:r>
              <a:rPr kumimoji="0" lang="nb-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D</a:t>
            </a:r>
            <a:r>
              <a:rPr kumimoji="0" lang="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ere noterte ned en rekke konsekvenser for Brønnøysamfunnet. </a:t>
            </a:r>
            <a:r>
              <a:rPr kumimoji="0" lang="nb-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V</a:t>
            </a:r>
            <a:r>
              <a:rPr kumimoji="0" lang="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elg nå de viktigste. </a:t>
            </a:r>
            <a:r>
              <a:rPr kumimoji="0" lang="nb-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</a:t>
            </a:r>
            <a:r>
              <a:rPr kumimoji="0" lang="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a en av gangen og beskriv dem kort her: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Gruppe 3</a:t>
            </a:r>
            <a:endParaRPr kumimoji="0" lang="no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no" dirty="0">
                <a:solidFill>
                  <a:srgbClr val="FF0000"/>
                </a:solidFill>
              </a:rPr>
              <a:t>Sammenslåing</a:t>
            </a:r>
            <a:endParaRPr kumimoji="0" lang="no" sz="1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--------------------------------------------------------------------</a:t>
            </a:r>
          </a:p>
        </p:txBody>
      </p:sp>
      <p:cxnSp>
        <p:nvCxnSpPr>
          <p:cNvPr id="5" name="Google Shape;900;p70">
            <a:extLst>
              <a:ext uri="{FF2B5EF4-FFF2-40B4-BE49-F238E27FC236}">
                <a16:creationId xmlns:a16="http://schemas.microsoft.com/office/drawing/2014/main" id="{EA010EBE-5BD0-EA41-A8EA-DACC535474B9}"/>
              </a:ext>
            </a:extLst>
          </p:cNvPr>
          <p:cNvCxnSpPr>
            <a:cxnSpLocks/>
          </p:cNvCxnSpPr>
          <p:nvPr/>
        </p:nvCxnSpPr>
        <p:spPr>
          <a:xfrm>
            <a:off x="1637329" y="2813785"/>
            <a:ext cx="0" cy="49579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355272831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SISTID" val="0b829bf2-51c3-4142-955e-872bc12b2b85"/>
</p:tagLst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Vedlegg_Diskusjonsverktøy til kommuner og fylkeskommuner - Kommunesektoren mot 2050</Template>
  <TotalTime>565</TotalTime>
  <Words>562</Words>
  <Application>Microsoft Office PowerPoint</Application>
  <PresentationFormat>Egendefinert</PresentationFormat>
  <Paragraphs>76</Paragraphs>
  <Slides>4</Slides>
  <Notes>4</Notes>
  <HiddenSlides>0</HiddenSlides>
  <MMClips>0</MMClips>
  <ScaleCrop>false</ScaleCrop>
  <HeadingPairs>
    <vt:vector size="6" baseType="variant">
      <vt:variant>
        <vt:lpstr>Brukte skrifter</vt:lpstr>
      </vt:variant>
      <vt:variant>
        <vt:i4>1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6" baseType="lpstr">
      <vt:lpstr>Arial</vt:lpstr>
      <vt:lpstr>Simple Light</vt:lpstr>
      <vt:lpstr>PowerPoint-presentasjon</vt:lpstr>
      <vt:lpstr>PowerPoint-presentasjon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Une Tangen</dc:creator>
  <cp:lastModifiedBy>Bjørn Inge Lange</cp:lastModifiedBy>
  <cp:revision>6</cp:revision>
  <cp:lastPrinted>2024-04-09T06:07:58Z</cp:lastPrinted>
  <dcterms:created xsi:type="dcterms:W3CDTF">2023-08-11T08:30:34Z</dcterms:created>
  <dcterms:modified xsi:type="dcterms:W3CDTF">2024-04-12T09:51:31Z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oudStatistics_StoryID">
    <vt:lpwstr>6852e40a-3582-47fb-9760-ad91202f5ee6</vt:lpwstr>
  </property>
</Properties>
</file>