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sldIdLst>
    <p:sldId id="256" r:id="rId5"/>
    <p:sldId id="2147197643" r:id="rId6"/>
    <p:sldId id="2147472857" r:id="rId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8BD430-CDA1-35B5-D6CE-714CD3556B68}" v="17" dt="2025-01-30T13:07:10.432"/>
    <p1510:client id="{7BFA6003-3F2B-2AB7-0480-FA530B11ADA6}" v="29" dt="2025-01-29T11:53:51.488"/>
    <p1510:client id="{88FFA265-56BA-8E4D-9C0A-8D3DAD38D0BC}" v="1394" dt="2025-01-29T12:42:36.314"/>
    <p1510:client id="{89CEFCC3-EB48-2DA7-90BB-1E8A22088D38}" v="45" dt="2025-01-29T10:53:21.371"/>
    <p1510:client id="{F59BF753-08C2-DA66-A23F-42F0F0BE5F92}" v="2" dt="2025-01-30T13:16:58.0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6"/>
    <p:restoredTop sz="94710"/>
  </p:normalViewPr>
  <p:slideViewPr>
    <p:cSldViewPr snapToGrid="0">
      <p:cViewPr varScale="1">
        <p:scale>
          <a:sx n="144" d="100"/>
          <a:sy n="144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A08E7-BC66-9F4D-91B9-42BB47879C13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D68013-CBA7-9041-AC80-207CE8FA6B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78152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D68013-CBA7-9041-AC80-207CE8FA6BCA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9198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42491DE-535C-E6CE-4CB5-F769E88049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3A7AE5F9-6ECB-9F2E-19D4-EEB1076961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100A0BA-2189-D8DE-177E-E39BABAF71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0F1BE5A4-8DA3-E177-3625-232622B3E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47C80DF-3D75-C89D-EC24-29D071341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695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5E3883-BAED-B0AD-9782-C4D8CE87A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4A64768-3B26-14F6-96CB-1644AA5DD2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5BE6DC4-6A64-0481-5332-8C49FF079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27F0D4E-E09A-1BA9-412F-867E59658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DCD4F3C-0E00-A918-605F-6CD30CA5C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90646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1C8544C-8291-FB3E-AD73-C334C4482A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7676C67E-786A-EEDC-D23D-412FB19053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19E2294-4E3A-4FE4-E63B-77A598C6A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E16ED54-DC22-2C0F-DEF8-19824A2F6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D4AD6A4-25D8-7FD6-ADA5-2FC574072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2843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A5BBA2A-973D-F8D1-6DFC-44FABA0AC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8C8561F-D76D-3A00-50EE-D149522E8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D41AC6A-0BD5-BBED-F14D-8419C2E75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0C3E143-BE79-DEE5-D0CE-018DD34D5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D72FC4-D751-3AF0-09DB-BEAB4C443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89493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1A5FD19-4334-FC14-7AF0-95BDFB0AF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04DFEA1-D52F-ED11-FF76-BFCFA440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3187B07-0A1F-6480-A292-16A06E50B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9EC960-9166-0813-655B-25E52B371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2908A4D-2A33-2B92-0AE4-AB7D1CC7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5552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AC01179-DDA6-629B-CF14-66E208A76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63F791E-B01C-1930-78ED-F8368EF401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7734E6-D328-1A5C-4AF2-6DA6B8356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84E66A94-527D-C748-1A73-0F428F257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3726EE3-6668-319E-0F71-1B4769E68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F2F693-E906-87A8-C8AE-685406CA7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9394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644B8A1-0BB3-7157-A240-298D971A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B480BB1-0AD5-C55B-5812-06C260C4E5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8B82C4F-9A37-B340-C781-8AF5A21C5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B51BF68-2DCA-9D8C-4E38-9E183A65E8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920F5F7E-59FE-F834-D411-A485A6392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6D0E6680-6955-9B3A-1120-D379878F9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8C1E2F8E-A11F-59EF-7604-5093DE558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75DE5226-7781-B5AF-1D80-D6281E9F4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42080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DDDCBA3-D9B9-54C8-29A7-252B83AC5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75AEEDC0-99F0-1069-0EC8-487F67392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370B3A8-8E95-B8D5-1937-BCB998143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73EFF7EB-F6FA-13B4-E6A1-2F83F83E8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3008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E4516A5A-16B2-FAB3-4A1C-263E57710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E0289947-DE4A-C56C-C9D7-D25D47621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25D2964-37F9-133A-C8A7-1A63167EE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4314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2C2AFE2-2BAE-25AD-8EBA-07EB65472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B35EE33-7A2E-808A-4EBC-A97CDFEECD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92A37A0-66FA-F3F1-481A-53D04218C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DEC6E06E-7B32-6239-B9D2-93C58F11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6FCE4DE-9B0A-A4CC-84CA-97A09217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915AB10-DB41-FA50-DF1A-116F842AC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09038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444BBEE-C746-3C46-EA33-77E5067F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189DF54-7812-ED4E-4EC5-47D5C987DB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605F21A-E7C8-A8B7-DFD6-D9A451639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A7BE149-ECD5-9D00-76CA-5D9FFA54E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311E316-9C72-9EAF-82FD-CB71B889B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F89A86A-0F2B-B2CB-F404-331D6DCEE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04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8F0FDB5-379C-8560-4250-54BE8E5C11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D034ECF-B494-18F5-EFC6-5A22DDF0B3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E690F00-749A-81A0-5FFE-5F03B9C331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47A632D-97ED-704F-BF81-88F861FC9702}" type="datetimeFigureOut">
              <a:rPr lang="nb-NO" smtClean="0"/>
              <a:t>30.01.2025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F87F890-A901-52E8-6CD7-9D89A1643E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7581F8D-4CDA-E38D-7481-4B6E9351CB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384534-F46D-4C42-B3E8-AF37C58CC84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krivesenteret.no/ressurs/lydrikk-kreativ-skriving-og-musikkproduksjon-i-norsk-og-musikkfaget-ny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8B66A3C-9F66-E6FE-84A7-9491E74BF1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3442" y="921715"/>
            <a:ext cx="5163022" cy="2635993"/>
          </a:xfrm>
        </p:spPr>
        <p:txBody>
          <a:bodyPr anchor="b">
            <a:normAutofit/>
          </a:bodyPr>
          <a:lstStyle/>
          <a:p>
            <a:pPr algn="l"/>
            <a:r>
              <a:rPr lang="nb-NO" sz="4800"/>
              <a:t>Forarbeid til fagnettverk i norsk </a:t>
            </a:r>
            <a:r>
              <a:rPr lang="nb-NO" sz="2800"/>
              <a:t>26.03.2025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C05CA36-AD6A-4ABF-9A05-52E5A143D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4022214"/>
            <a:ext cx="12192000" cy="2835786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4331EE8-85A4-4588-8D9E-70E534D47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4022220"/>
            <a:ext cx="8153398" cy="2835780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D6C862-61CC-4B46-8080-96583D653B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4022219"/>
            <a:ext cx="12253472" cy="2835781"/>
          </a:xfrm>
          <a:prstGeom prst="rect">
            <a:avLst/>
          </a:prstGeom>
          <a:gradFill>
            <a:gsLst>
              <a:gs pos="39000">
                <a:schemeClr val="accent1">
                  <a:lumMod val="50000"/>
                  <a:alpha val="0"/>
                </a:schemeClr>
              </a:gs>
              <a:gs pos="100000">
                <a:srgbClr val="000000">
                  <a:alpha val="72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B75C66B6-5D5D-D805-0256-92308FB89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3442" y="4541263"/>
            <a:ext cx="4662957" cy="1395022"/>
          </a:xfrm>
        </p:spPr>
        <p:txBody>
          <a:bodyPr anchor="t">
            <a:normAutofit/>
          </a:bodyPr>
          <a:lstStyle/>
          <a:p>
            <a:pPr algn="l"/>
            <a:endParaRPr lang="nb-NO">
              <a:solidFill>
                <a:srgbClr val="FFFFFF"/>
              </a:solidFill>
            </a:endParaRPr>
          </a:p>
          <a:p>
            <a:pPr algn="l"/>
            <a:r>
              <a:rPr lang="nb-NO">
                <a:solidFill>
                  <a:srgbClr val="FFFFFF"/>
                </a:solidFill>
              </a:rPr>
              <a:t>Utarbeidet av Trude og Marthe,</a:t>
            </a:r>
          </a:p>
          <a:p>
            <a:pPr algn="l"/>
            <a:r>
              <a:rPr lang="nb-NO">
                <a:solidFill>
                  <a:srgbClr val="FFFFFF"/>
                </a:solidFill>
              </a:rPr>
              <a:t>Skrivesenteret</a:t>
            </a:r>
          </a:p>
        </p:txBody>
      </p:sp>
      <p:pic>
        <p:nvPicPr>
          <p:cNvPr id="4" name="Content Placeholder 4" descr="A close up of a book&#10;&#10;Description automatically generated">
            <a:extLst>
              <a:ext uri="{FF2B5EF4-FFF2-40B4-BE49-F238E27FC236}">
                <a16:creationId xmlns:a16="http://schemas.microsoft.com/office/drawing/2014/main" id="{AFA8B10C-30A0-B48A-38F6-C8E4657EA91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" r="15583"/>
          <a:stretch/>
        </p:blipFill>
        <p:spPr>
          <a:xfrm>
            <a:off x="7514811" y="463404"/>
            <a:ext cx="3281214" cy="5553193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0797"/>
            <a:ext cx="12191998" cy="457203"/>
          </a:xfrm>
          <a:prstGeom prst="rect">
            <a:avLst/>
          </a:prstGeom>
          <a:gradFill>
            <a:gsLst>
              <a:gs pos="0">
                <a:srgbClr val="000000">
                  <a:alpha val="43000"/>
                </a:srgbClr>
              </a:gs>
              <a:gs pos="79000">
                <a:schemeClr val="accent1">
                  <a:lumMod val="75000"/>
                  <a:alpha val="22000"/>
                </a:schemeClr>
              </a:gs>
            </a:gsLst>
            <a:lin ang="21594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162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D11720B-6FC8-B5C0-B587-72840D353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Vi tar opp tråden fra forrige samling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C19E9BB-F2C7-65BD-034C-9C9454B625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70277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/>
              <a:t>I lys av Stortingsmelding 34 tematiserte vi hva praktisk læring kan være i norskfaget, eksemplifisert gjennom blant annet </a:t>
            </a:r>
            <a:r>
              <a:rPr lang="nb-NO" dirty="0">
                <a:hlinkClick r:id="rId2"/>
              </a:rPr>
              <a:t>Lydrikk-prosjektet ved NTNU</a:t>
            </a:r>
            <a:r>
              <a:rPr lang="nb-NO"/>
              <a:t> og arbeid på vertikale tavler.</a:t>
            </a:r>
          </a:p>
          <a:p>
            <a:r>
              <a:rPr lang="nb-NO" dirty="0"/>
              <a:t>Videre presenterte vi sju prinsipper for god elevmedvirkning. </a:t>
            </a:r>
          </a:p>
          <a:p>
            <a:endParaRPr lang="nb-NO"/>
          </a:p>
        </p:txBody>
      </p:sp>
      <p:pic>
        <p:nvPicPr>
          <p:cNvPr id="6" name="Plassholder for innhold 5" descr="Et bilde som inneholder tekst, sirkel, skjermbilde, Font&#10;&#10;Automatisk generert beskrivelse">
            <a:extLst>
              <a:ext uri="{FF2B5EF4-FFF2-40B4-BE49-F238E27FC236}">
                <a16:creationId xmlns:a16="http://schemas.microsoft.com/office/drawing/2014/main" id="{14BD4860-E67A-5853-A1AF-3EEC1B4FD0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718593" y="2371195"/>
            <a:ext cx="43465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229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284565-FF4B-F2D0-5D22-961B2CDBEB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A2B8BBE-398A-41F1-4D69-CA2857C49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/>
              <a:t>Hva har du prøvd ut siden samlinga i november?</a:t>
            </a:r>
            <a:br>
              <a:rPr lang="nb-NO"/>
            </a:br>
            <a:endParaRPr lang="nb-NO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1B44ABD-8D44-7B78-0A11-5AAF2A23D7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4906" y="1253330"/>
            <a:ext cx="6164060" cy="49687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b-NO" sz="2000" dirty="0"/>
              <a:t>På samlinga i mars ønsker vi at dere tar med eksempler fra egen praksis. Det kan for eksempel være en beskrivelse av et opplegg, eller deler av et opplegg, der dere har forsøkt å inkludere elevmedvirkning eller har rettet oppmerksomheten mot praktisk læring. Det kan også være eksempler på oppgaver dere har utformet og/eller elevbesvarelser av ulik art (skriftlig, muntlig osv.)</a:t>
            </a:r>
          </a:p>
          <a:p>
            <a:r>
              <a:rPr lang="nb-NO" sz="2000" dirty="0"/>
              <a:t>Skriv en kort refleksjonslogg over</a:t>
            </a:r>
            <a:r>
              <a:rPr lang="nb-NO" sz="2000" dirty="0">
                <a:ea typeface="Calibri"/>
                <a:cs typeface="Calibri"/>
              </a:rPr>
              <a:t> hvordan opplegget gikk. Svar gjerne på spørsmålene i den grønne ruta til venstre. </a:t>
            </a:r>
          </a:p>
          <a:p>
            <a:r>
              <a:rPr lang="nb-NO" sz="2000" dirty="0">
                <a:ea typeface="Calibri"/>
                <a:cs typeface="Calibri"/>
              </a:rPr>
              <a:t>På samlinga vil vi legge til rette for erfaringsdeling med utgangspunkt i det dere har med, og fortsette diskusjonen rundt sentrale momenter i Stortingsmelding 34.</a:t>
            </a:r>
            <a:endParaRPr lang="en-US" sz="2000" dirty="0">
              <a:ea typeface="Calibri"/>
              <a:cs typeface="Calibri"/>
            </a:endParaRPr>
          </a:p>
        </p:txBody>
      </p:sp>
      <p:sp>
        <p:nvSpPr>
          <p:cNvPr id="7" name="Avrundet rektangel 6">
            <a:extLst>
              <a:ext uri="{FF2B5EF4-FFF2-40B4-BE49-F238E27FC236}">
                <a16:creationId xmlns:a16="http://schemas.microsoft.com/office/drawing/2014/main" id="{6C741070-8B8A-DE6F-B8D3-27216DCF24F7}"/>
              </a:ext>
            </a:extLst>
          </p:cNvPr>
          <p:cNvSpPr/>
          <p:nvPr/>
        </p:nvSpPr>
        <p:spPr>
          <a:xfrm rot="420000">
            <a:off x="6966263" y="1846305"/>
            <a:ext cx="4517041" cy="346440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​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Hvordan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gikk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det,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og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hvordan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vet du det? ​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Hva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ville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du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eventuelt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ha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gjort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annerledes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/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justert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til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neste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gang? ​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På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/>
                <a:cs typeface="Calibri"/>
              </a:rPr>
              <a:t>hvilke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lang="en-US" sz="2400" err="1">
                <a:solidFill>
                  <a:prstClr val="black"/>
                </a:solidFill>
                <a:latin typeface="Calibri"/>
                <a:cs typeface="Calibri"/>
              </a:rPr>
              <a:t>måter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kan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dine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utprøvinger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være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nyttig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 for dine </a:t>
            </a:r>
            <a:r>
              <a:rPr kumimoji="0" lang="en-US" sz="24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kollegaer</a:t>
            </a:r>
            <a:r>
              <a:rPr lang="en-US" sz="2400">
                <a:solidFill>
                  <a:prstClr val="black"/>
                </a:solidFill>
                <a:latin typeface="Calibri"/>
                <a:cs typeface="Calibri"/>
              </a:rPr>
              <a:t>/</a:t>
            </a:r>
            <a:r>
              <a:rPr lang="en-US" sz="2400" err="1">
                <a:solidFill>
                  <a:prstClr val="black"/>
                </a:solidFill>
                <a:latin typeface="Calibri"/>
                <a:cs typeface="Calibri"/>
              </a:rPr>
              <a:t>lærere</a:t>
            </a:r>
            <a:r>
              <a:rPr lang="en-US" sz="2400">
                <a:solidFill>
                  <a:prstClr val="black"/>
                </a:solidFill>
                <a:latin typeface="Calibri"/>
                <a:cs typeface="Calibri"/>
              </a:rPr>
              <a:t> i </a:t>
            </a:r>
            <a:r>
              <a:rPr lang="en-US" sz="2400" err="1">
                <a:solidFill>
                  <a:prstClr val="black"/>
                </a:solidFill>
                <a:latin typeface="Calibri"/>
                <a:cs typeface="Calibri"/>
              </a:rPr>
              <a:t>nettverket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?  </a:t>
            </a:r>
            <a:endParaRPr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2943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F2E17698D98148A8C0F4A82AC78691" ma:contentTypeVersion="4" ma:contentTypeDescription="Create a new document." ma:contentTypeScope="" ma:versionID="e8f5a72e853f0f869c24cfd638501ac0">
  <xsd:schema xmlns:xsd="http://www.w3.org/2001/XMLSchema" xmlns:xs="http://www.w3.org/2001/XMLSchema" xmlns:p="http://schemas.microsoft.com/office/2006/metadata/properties" xmlns:ns2="235be71c-feae-4115-9a89-14869b6981be" targetNamespace="http://schemas.microsoft.com/office/2006/metadata/properties" ma:root="true" ma:fieldsID="0f48a2871fc0f83c5f51e585e71a7011" ns2:_="">
    <xsd:import namespace="235be71c-feae-4115-9a89-14869b6981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5be71c-feae-4115-9a89-14869b6981b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451D4A4-324F-439F-8D10-842CE697B9A4}">
  <ds:schemaRefs>
    <ds:schemaRef ds:uri="235be71c-feae-4115-9a89-14869b6981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753CECF-6474-401D-B863-8D59B114FE36}">
  <ds:schemaRefs>
    <ds:schemaRef ds:uri="235be71c-feae-4115-9a89-14869b6981be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48FA89E-9BD7-4DC1-A264-5B96B9A11C4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229</Words>
  <Application>Microsoft Macintosh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Office-tema</vt:lpstr>
      <vt:lpstr>Forarbeid til fagnettverk i norsk 26.03.2025</vt:lpstr>
      <vt:lpstr>Vi tar opp tråden fra forrige samling</vt:lpstr>
      <vt:lpstr>Hva har du prøvd ut siden samlinga i november?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Marthe Lønnum</dc:creator>
  <cp:lastModifiedBy>Marthe Lønnum</cp:lastModifiedBy>
  <cp:revision>12</cp:revision>
  <dcterms:created xsi:type="dcterms:W3CDTF">2025-01-29T10:38:33Z</dcterms:created>
  <dcterms:modified xsi:type="dcterms:W3CDTF">2025-01-30T13:17:28Z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0x01010088F2E17698D98148A8C0F4A82AC78691</vt:lpwstr>
  </property>
</Properties>
</file>