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60" r:id="rId1"/>
  </p:sldMasterIdLst>
  <p:notesMasterIdLst>
    <p:notesMasterId r:id="rId3"/>
  </p:notesMasterIdLst>
  <p:sldIdLst>
    <p:sldId id="311" r:id="rId2"/>
  </p:sldIdLst>
  <p:sldSz cx="10691813" cy="7559675"/>
  <p:notesSz cx="7559675" cy="10691813"/>
  <p:custDataLst>
    <p:tags r:id="rId4"/>
  </p:custData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466">
          <p15:clr>
            <a:srgbClr val="747775"/>
          </p15:clr>
        </p15:guide>
        <p15:guide id="2" pos="394">
          <p15:clr>
            <a:srgbClr val="747775"/>
          </p15:clr>
        </p15:guide>
        <p15:guide id="3" orient="horz" pos="389">
          <p15:clr>
            <a:srgbClr val="747775"/>
          </p15:clr>
        </p15:guide>
        <p15:guide id="4" orient="horz" pos="925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278" autoAdjust="0"/>
    <p:restoredTop sz="94694"/>
  </p:normalViewPr>
  <p:slideViewPr>
    <p:cSldViewPr snapToGrid="0">
      <p:cViewPr varScale="1">
        <p:scale>
          <a:sx n="118" d="100"/>
          <a:sy n="118" d="100"/>
        </p:scale>
        <p:origin x="1026" y="114"/>
      </p:cViewPr>
      <p:guideLst>
        <p:guide orient="horz" pos="2466"/>
        <p:guide pos="394"/>
        <p:guide orient="horz" pos="389"/>
        <p:guide orient="horz" pos="925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tags" Target="tags/tag1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jørn Inge Lange" userId="92705f58-b73e-4b3e-91a5-6741a522578e" providerId="ADAL" clId="{77BF1216-2F12-4A1B-93DA-7C97E85F09DC}"/>
    <pc:docChg chg="custSel modSld">
      <pc:chgData name="Bjørn Inge Lange" userId="92705f58-b73e-4b3e-91a5-6741a522578e" providerId="ADAL" clId="{77BF1216-2F12-4A1B-93DA-7C97E85F09DC}" dt="2024-04-12T11:59:57.444" v="876" actId="20577"/>
      <pc:docMkLst>
        <pc:docMk/>
      </pc:docMkLst>
      <pc:sldChg chg="modSp mod">
        <pc:chgData name="Bjørn Inge Lange" userId="92705f58-b73e-4b3e-91a5-6741a522578e" providerId="ADAL" clId="{77BF1216-2F12-4A1B-93DA-7C97E85F09DC}" dt="2024-04-12T11:59:57.444" v="876" actId="20577"/>
        <pc:sldMkLst>
          <pc:docMk/>
          <pc:sldMk cId="0" sldId="311"/>
        </pc:sldMkLst>
        <pc:spChg chg="mod">
          <ac:chgData name="Bjørn Inge Lange" userId="92705f58-b73e-4b3e-91a5-6741a522578e" providerId="ADAL" clId="{77BF1216-2F12-4A1B-93DA-7C97E85F09DC}" dt="2024-04-12T11:59:57.444" v="876" actId="20577"/>
          <ac:spMkLst>
            <pc:docMk/>
            <pc:sldMk cId="0" sldId="311"/>
            <ac:spMk id="869" creationId="{00000000-0000-0000-0000-000000000000}"/>
          </ac:spMkLst>
        </pc:spChg>
        <pc:spChg chg="mod">
          <ac:chgData name="Bjørn Inge Lange" userId="92705f58-b73e-4b3e-91a5-6741a522578e" providerId="ADAL" clId="{77BF1216-2F12-4A1B-93DA-7C97E85F09DC}" dt="2024-04-12T11:58:39.260" v="786" actId="20577"/>
          <ac:spMkLst>
            <pc:docMk/>
            <pc:sldMk cId="0" sldId="311"/>
            <ac:spMk id="870" creationId="{00000000-0000-0000-0000-000000000000}"/>
          </ac:spMkLst>
        </pc:spChg>
        <pc:spChg chg="mod">
          <ac:chgData name="Bjørn Inge Lange" userId="92705f58-b73e-4b3e-91a5-6741a522578e" providerId="ADAL" clId="{77BF1216-2F12-4A1B-93DA-7C97E85F09DC}" dt="2024-04-12T11:59:11.841" v="822" actId="20577"/>
          <ac:spMkLst>
            <pc:docMk/>
            <pc:sldMk cId="0" sldId="311"/>
            <ac:spMk id="873" creationId="{00000000-0000-0000-0000-000000000000}"/>
          </ac:spMkLst>
        </pc:spChg>
        <pc:spChg chg="mod">
          <ac:chgData name="Bjørn Inge Lange" userId="92705f58-b73e-4b3e-91a5-6741a522578e" providerId="ADAL" clId="{77BF1216-2F12-4A1B-93DA-7C97E85F09DC}" dt="2024-04-12T11:59:21.075" v="825" actId="20577"/>
          <ac:spMkLst>
            <pc:docMk/>
            <pc:sldMk cId="0" sldId="311"/>
            <ac:spMk id="875" creationId="{00000000-0000-0000-0000-000000000000}"/>
          </ac:spMkLst>
        </pc:spChg>
        <pc:spChg chg="mod">
          <ac:chgData name="Bjørn Inge Lange" userId="92705f58-b73e-4b3e-91a5-6741a522578e" providerId="ADAL" clId="{77BF1216-2F12-4A1B-93DA-7C97E85F09DC}" dt="2024-04-12T11:56:45.894" v="635" actId="20577"/>
          <ac:spMkLst>
            <pc:docMk/>
            <pc:sldMk cId="0" sldId="311"/>
            <ac:spMk id="879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004515" y="685800"/>
            <a:ext cx="48495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6" name="Google Shape;866;g249add393ff_6_4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04888" y="685800"/>
            <a:ext cx="4849812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67" name="Google Shape;867;g249add393ff_6_4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3"/>
          <p:cNvSpPr txBox="1">
            <a:spLocks noGrp="1"/>
          </p:cNvSpPr>
          <p:nvPr>
            <p:ph type="title"/>
          </p:nvPr>
        </p:nvSpPr>
        <p:spPr>
          <a:xfrm>
            <a:off x="364468" y="3161354"/>
            <a:ext cx="9963000" cy="1237200"/>
          </a:xfrm>
          <a:prstGeom prst="rect">
            <a:avLst/>
          </a:prstGeom>
        </p:spPr>
        <p:txBody>
          <a:bodyPr spcFirstLastPara="1" wrap="square" lIns="116050" tIns="116050" rIns="116050" bIns="11605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1pPr>
            <a:lvl2pPr lvl="1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2pPr>
            <a:lvl3pPr lvl="2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3pPr>
            <a:lvl4pPr lvl="3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4pPr>
            <a:lvl5pPr lvl="4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5pPr>
            <a:lvl6pPr lvl="5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6pPr>
            <a:lvl7pPr lvl="6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7pPr>
            <a:lvl8pPr lvl="7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8pPr>
            <a:lvl9pPr lvl="8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9pPr>
          </a:lstStyle>
          <a:p>
            <a:r>
              <a:rPr lang="nb-NO"/>
              <a:t>Klikk for å redigere tittelstil</a:t>
            </a:r>
            <a:endParaRPr/>
          </a:p>
        </p:txBody>
      </p:sp>
      <p:sp>
        <p:nvSpPr>
          <p:cNvPr id="16" name="Google Shape;16;p3"/>
          <p:cNvSpPr txBox="1">
            <a:spLocks noGrp="1"/>
          </p:cNvSpPr>
          <p:nvPr>
            <p:ph type="sldNum" idx="12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spcFirstLastPara="1" wrap="square" lIns="116050" tIns="116050" rIns="116050" bIns="11605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Tomt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2"/>
          <p:cNvSpPr txBox="1">
            <a:spLocks noGrp="1"/>
          </p:cNvSpPr>
          <p:nvPr>
            <p:ph type="sldNum" idx="12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spcFirstLastPara="1" wrap="square" lIns="116050" tIns="116050" rIns="116050" bIns="11605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3. Chapter">
  <p:cSld name="TITLE_2_1_2_1_1_1_1_1_1_1">
    <p:bg>
      <p:bgPr>
        <a:solidFill>
          <a:srgbClr val="FFFFFF"/>
        </a:solidFill>
        <a:effectLst/>
      </p:bgPr>
    </p:bg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13"/>
          <p:cNvSpPr txBox="1"/>
          <p:nvPr/>
        </p:nvSpPr>
        <p:spPr>
          <a:xfrm>
            <a:off x="1952527" y="545412"/>
            <a:ext cx="1952400" cy="255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8050" tIns="58050" rIns="58050" bIns="58050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900"/>
          </a:p>
        </p:txBody>
      </p:sp>
      <p:sp>
        <p:nvSpPr>
          <p:cNvPr id="53" name="Google Shape;53;p13"/>
          <p:cNvSpPr txBox="1">
            <a:spLocks noGrp="1"/>
          </p:cNvSpPr>
          <p:nvPr>
            <p:ph type="title"/>
          </p:nvPr>
        </p:nvSpPr>
        <p:spPr>
          <a:xfrm>
            <a:off x="196967" y="873273"/>
            <a:ext cx="8392800" cy="4140600"/>
          </a:xfrm>
          <a:prstGeom prst="rect">
            <a:avLst/>
          </a:prstGeom>
        </p:spPr>
        <p:txBody>
          <a:bodyPr spcFirstLastPara="1" wrap="square" lIns="116075" tIns="116075" rIns="116075" bIns="11607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0"/>
              <a:buNone/>
              <a:defRPr sz="8000">
                <a:solidFill>
                  <a:schemeClr val="dk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rgbClr val="393348"/>
              </a:buClr>
              <a:buSzPts val="3600"/>
              <a:buNone/>
              <a:defRPr sz="3600">
                <a:solidFill>
                  <a:srgbClr val="393348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rgbClr val="393348"/>
              </a:buClr>
              <a:buSzPts val="3600"/>
              <a:buNone/>
              <a:defRPr sz="3600">
                <a:solidFill>
                  <a:srgbClr val="393348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rgbClr val="393348"/>
              </a:buClr>
              <a:buSzPts val="3600"/>
              <a:buNone/>
              <a:defRPr sz="3600">
                <a:solidFill>
                  <a:srgbClr val="393348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rgbClr val="393348"/>
              </a:buClr>
              <a:buSzPts val="3600"/>
              <a:buNone/>
              <a:defRPr sz="3600">
                <a:solidFill>
                  <a:srgbClr val="393348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rgbClr val="393348"/>
              </a:buClr>
              <a:buSzPts val="3600"/>
              <a:buNone/>
              <a:defRPr sz="3600">
                <a:solidFill>
                  <a:srgbClr val="393348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rgbClr val="393348"/>
              </a:buClr>
              <a:buSzPts val="3600"/>
              <a:buNone/>
              <a:defRPr sz="3600">
                <a:solidFill>
                  <a:srgbClr val="393348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rgbClr val="393348"/>
              </a:buClr>
              <a:buSzPts val="3600"/>
              <a:buNone/>
              <a:defRPr sz="3600">
                <a:solidFill>
                  <a:srgbClr val="393348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rgbClr val="393348"/>
              </a:buClr>
              <a:buSzPts val="3600"/>
              <a:buNone/>
              <a:defRPr sz="3600">
                <a:solidFill>
                  <a:srgbClr val="393348"/>
                </a:solidFill>
              </a:defRPr>
            </a:lvl9pPr>
          </a:lstStyle>
          <a:p>
            <a:r>
              <a:rPr lang="nb-NO"/>
              <a:t>Klikk for å redigere tittelstil</a:t>
            </a:r>
            <a:endParaRPr/>
          </a:p>
        </p:txBody>
      </p:sp>
      <p:sp>
        <p:nvSpPr>
          <p:cNvPr id="54" name="Google Shape;54;p13"/>
          <p:cNvSpPr txBox="1">
            <a:spLocks noGrp="1"/>
          </p:cNvSpPr>
          <p:nvPr>
            <p:ph type="subTitle" idx="1"/>
          </p:nvPr>
        </p:nvSpPr>
        <p:spPr>
          <a:xfrm>
            <a:off x="736522" y="6844236"/>
            <a:ext cx="9026100" cy="475200"/>
          </a:xfrm>
          <a:prstGeom prst="rect">
            <a:avLst/>
          </a:prstGeom>
        </p:spPr>
        <p:txBody>
          <a:bodyPr spcFirstLastPara="1" wrap="square" lIns="58050" tIns="58050" rIns="58050" bIns="58050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>
                <a:solidFill>
                  <a:schemeClr val="dk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rgbClr val="393348"/>
              </a:buClr>
              <a:buSzPts val="1700"/>
              <a:buNone/>
              <a:defRPr sz="1700">
                <a:solidFill>
                  <a:srgbClr val="393348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rgbClr val="393348"/>
              </a:buClr>
              <a:buSzPts val="1700"/>
              <a:buNone/>
              <a:defRPr sz="1700">
                <a:solidFill>
                  <a:srgbClr val="393348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rgbClr val="393348"/>
              </a:buClr>
              <a:buSzPts val="1700"/>
              <a:buNone/>
              <a:defRPr sz="1700">
                <a:solidFill>
                  <a:srgbClr val="393348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rgbClr val="393348"/>
              </a:buClr>
              <a:buSzPts val="1700"/>
              <a:buNone/>
              <a:defRPr sz="1700">
                <a:solidFill>
                  <a:srgbClr val="393348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rgbClr val="393348"/>
              </a:buClr>
              <a:buSzPts val="1700"/>
              <a:buNone/>
              <a:defRPr sz="1700">
                <a:solidFill>
                  <a:srgbClr val="393348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rgbClr val="393348"/>
              </a:buClr>
              <a:buSzPts val="1700"/>
              <a:buNone/>
              <a:defRPr sz="1700">
                <a:solidFill>
                  <a:srgbClr val="393348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rgbClr val="393348"/>
              </a:buClr>
              <a:buSzPts val="1700"/>
              <a:buNone/>
              <a:defRPr sz="1700">
                <a:solidFill>
                  <a:srgbClr val="393348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rgbClr val="393348"/>
              </a:buClr>
              <a:buSzPts val="1700"/>
              <a:buNone/>
              <a:defRPr sz="1700">
                <a:solidFill>
                  <a:srgbClr val="393348"/>
                </a:solidFill>
              </a:defRPr>
            </a:lvl9pPr>
          </a:lstStyle>
          <a:p>
            <a:r>
              <a:rPr lang="nb-NO"/>
              <a:t>Klikk for å redigere undertittelstil i malen</a:t>
            </a:r>
            <a:endParaRPr/>
          </a:p>
        </p:txBody>
      </p:sp>
      <p:sp>
        <p:nvSpPr>
          <p:cNvPr id="55" name="Google Shape;55;p13"/>
          <p:cNvSpPr txBox="1">
            <a:spLocks noGrp="1"/>
          </p:cNvSpPr>
          <p:nvPr>
            <p:ph type="sldNum" idx="12"/>
          </p:nvPr>
        </p:nvSpPr>
        <p:spPr>
          <a:xfrm>
            <a:off x="280547" y="6842509"/>
            <a:ext cx="456000" cy="578400"/>
          </a:xfrm>
          <a:prstGeom prst="rect">
            <a:avLst/>
          </a:prstGeom>
        </p:spPr>
        <p:txBody>
          <a:bodyPr spcFirstLastPara="1" wrap="square" lIns="58050" tIns="58050" rIns="58050" bIns="58050" anchor="t" anchorCtr="0">
            <a:normAutofit/>
          </a:bodyPr>
          <a:lstStyle>
            <a:lvl1pPr lvl="0" algn="l" rtl="0">
              <a:buNone/>
              <a:defRPr sz="1400">
                <a:solidFill>
                  <a:schemeClr val="dk2"/>
                </a:solidFill>
              </a:defRPr>
            </a:lvl1pPr>
            <a:lvl2pPr lvl="1" algn="l" rtl="0">
              <a:buNone/>
              <a:defRPr sz="1400">
                <a:solidFill>
                  <a:schemeClr val="dk2"/>
                </a:solidFill>
              </a:defRPr>
            </a:lvl2pPr>
            <a:lvl3pPr lvl="2" algn="l" rtl="0">
              <a:buNone/>
              <a:defRPr sz="1400">
                <a:solidFill>
                  <a:schemeClr val="dk2"/>
                </a:solidFill>
              </a:defRPr>
            </a:lvl3pPr>
            <a:lvl4pPr lvl="3" algn="l" rtl="0">
              <a:buNone/>
              <a:defRPr sz="1400">
                <a:solidFill>
                  <a:schemeClr val="dk2"/>
                </a:solidFill>
              </a:defRPr>
            </a:lvl4pPr>
            <a:lvl5pPr lvl="4" algn="l" rtl="0">
              <a:buNone/>
              <a:defRPr sz="1400">
                <a:solidFill>
                  <a:schemeClr val="dk2"/>
                </a:solidFill>
              </a:defRPr>
            </a:lvl5pPr>
            <a:lvl6pPr lvl="5" algn="l" rtl="0">
              <a:buNone/>
              <a:defRPr sz="1400">
                <a:solidFill>
                  <a:schemeClr val="dk2"/>
                </a:solidFill>
              </a:defRPr>
            </a:lvl6pPr>
            <a:lvl7pPr lvl="6" algn="l" rtl="0">
              <a:buNone/>
              <a:defRPr sz="1400">
                <a:solidFill>
                  <a:schemeClr val="dk2"/>
                </a:solidFill>
              </a:defRPr>
            </a:lvl7pPr>
            <a:lvl8pPr lvl="7" algn="l" rtl="0">
              <a:buNone/>
              <a:defRPr sz="1400">
                <a:solidFill>
                  <a:schemeClr val="dk2"/>
                </a:solidFill>
              </a:defRPr>
            </a:lvl8pPr>
            <a:lvl9pPr lvl="8" algn="l" rtl="0">
              <a:buNone/>
              <a:defRPr sz="1400">
                <a:solidFill>
                  <a:schemeClr val="dk2"/>
                </a:solidFill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4"/>
          <p:cNvSpPr txBox="1">
            <a:spLocks noGrp="1"/>
          </p:cNvSpPr>
          <p:nvPr>
            <p:ph type="title"/>
          </p:nvPr>
        </p:nvSpPr>
        <p:spPr>
          <a:xfrm>
            <a:off x="364468" y="654105"/>
            <a:ext cx="9963000" cy="841800"/>
          </a:xfrm>
          <a:prstGeom prst="rect">
            <a:avLst/>
          </a:prstGeom>
        </p:spPr>
        <p:txBody>
          <a:bodyPr spcFirstLastPara="1" wrap="square" lIns="116050" tIns="116050" rIns="116050" bIns="116050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>
            <a:r>
              <a:rPr lang="nb-NO"/>
              <a:t>Klikk for å redigere tittelstil</a:t>
            </a:r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body" idx="1"/>
          </p:nvPr>
        </p:nvSpPr>
        <p:spPr>
          <a:xfrm>
            <a:off x="364468" y="1693927"/>
            <a:ext cx="9963000" cy="5021400"/>
          </a:xfrm>
          <a:prstGeom prst="rect">
            <a:avLst/>
          </a:prstGeom>
        </p:spPr>
        <p:txBody>
          <a:bodyPr spcFirstLastPara="1" wrap="square" lIns="116050" tIns="116050" rIns="116050" bIns="116050" anchor="t" anchorCtr="0">
            <a:normAutofit/>
          </a:bodyPr>
          <a:lstStyle>
            <a:lvl1pPr marL="457200" lvl="0" indent="-374650">
              <a:spcBef>
                <a:spcPts val="0"/>
              </a:spcBef>
              <a:spcAft>
                <a:spcPts val="0"/>
              </a:spcAft>
              <a:buSzPts val="2300"/>
              <a:buChar char="●"/>
              <a:defRPr/>
            </a:lvl1pPr>
            <a:lvl2pPr marL="914400" lvl="1" indent="-3429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2pPr>
            <a:lvl3pPr marL="1371600" lvl="2" indent="-3429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3pPr>
            <a:lvl4pPr marL="1828800" lvl="3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4pPr>
            <a:lvl5pPr marL="2286000" lvl="4" indent="-3429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5pPr>
            <a:lvl6pPr marL="2743200" lvl="5" indent="-3429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6pPr>
            <a:lvl7pPr marL="3200400" lvl="6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7pPr>
            <a:lvl8pPr marL="3657600" lvl="7" indent="-3429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8pPr>
            <a:lvl9pPr marL="4114800" lvl="8" indent="-3429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20" name="Google Shape;20;p4"/>
          <p:cNvSpPr txBox="1">
            <a:spLocks noGrp="1"/>
          </p:cNvSpPr>
          <p:nvPr>
            <p:ph type="sldNum" idx="12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spcFirstLastPara="1" wrap="square" lIns="116050" tIns="116050" rIns="116050" bIns="11605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5"/>
          <p:cNvSpPr txBox="1">
            <a:spLocks noGrp="1"/>
          </p:cNvSpPr>
          <p:nvPr>
            <p:ph type="title"/>
          </p:nvPr>
        </p:nvSpPr>
        <p:spPr>
          <a:xfrm>
            <a:off x="364468" y="654105"/>
            <a:ext cx="9963000" cy="841800"/>
          </a:xfrm>
          <a:prstGeom prst="rect">
            <a:avLst/>
          </a:prstGeom>
        </p:spPr>
        <p:txBody>
          <a:bodyPr spcFirstLastPara="1" wrap="square" lIns="116050" tIns="116050" rIns="116050" bIns="116050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>
            <a:r>
              <a:rPr lang="nb-NO"/>
              <a:t>Klikk for å redigere tittelstil</a:t>
            </a:r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1"/>
          </p:nvPr>
        </p:nvSpPr>
        <p:spPr>
          <a:xfrm>
            <a:off x="364468" y="1693927"/>
            <a:ext cx="4677000" cy="5021400"/>
          </a:xfrm>
          <a:prstGeom prst="rect">
            <a:avLst/>
          </a:prstGeom>
        </p:spPr>
        <p:txBody>
          <a:bodyPr spcFirstLastPara="1" wrap="square" lIns="116050" tIns="116050" rIns="116050" bIns="116050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800"/>
            </a:lvl1pPr>
            <a:lvl2pPr marL="914400" lvl="1" indent="-32385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2pPr>
            <a:lvl3pPr marL="1371600" lvl="2" indent="-32385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3pPr>
            <a:lvl4pPr marL="1828800" lvl="3" indent="-32385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4pPr>
            <a:lvl5pPr marL="2286000" lvl="4" indent="-32385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5pPr>
            <a:lvl6pPr marL="2743200" lvl="5" indent="-32385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6pPr>
            <a:lvl7pPr marL="3200400" lvl="6" indent="-32385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7pPr>
            <a:lvl8pPr marL="3657600" lvl="7" indent="-32385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8pPr>
            <a:lvl9pPr marL="4114800" lvl="8" indent="-32385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24" name="Google Shape;24;p5"/>
          <p:cNvSpPr txBox="1">
            <a:spLocks noGrp="1"/>
          </p:cNvSpPr>
          <p:nvPr>
            <p:ph type="body" idx="2"/>
          </p:nvPr>
        </p:nvSpPr>
        <p:spPr>
          <a:xfrm>
            <a:off x="5650483" y="1693927"/>
            <a:ext cx="4677000" cy="5021400"/>
          </a:xfrm>
          <a:prstGeom prst="rect">
            <a:avLst/>
          </a:prstGeom>
        </p:spPr>
        <p:txBody>
          <a:bodyPr spcFirstLastPara="1" wrap="square" lIns="116050" tIns="116050" rIns="116050" bIns="116050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800"/>
            </a:lvl1pPr>
            <a:lvl2pPr marL="914400" lvl="1" indent="-32385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2pPr>
            <a:lvl3pPr marL="1371600" lvl="2" indent="-32385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3pPr>
            <a:lvl4pPr marL="1828800" lvl="3" indent="-32385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4pPr>
            <a:lvl5pPr marL="2286000" lvl="4" indent="-32385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5pPr>
            <a:lvl6pPr marL="2743200" lvl="5" indent="-32385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6pPr>
            <a:lvl7pPr marL="3200400" lvl="6" indent="-32385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7pPr>
            <a:lvl8pPr marL="3657600" lvl="7" indent="-32385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8pPr>
            <a:lvl9pPr marL="4114800" lvl="8" indent="-32385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25" name="Google Shape;25;p5"/>
          <p:cNvSpPr txBox="1">
            <a:spLocks noGrp="1"/>
          </p:cNvSpPr>
          <p:nvPr>
            <p:ph type="sldNum" idx="12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spcFirstLastPara="1" wrap="square" lIns="116050" tIns="116050" rIns="116050" bIns="11605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6"/>
          <p:cNvSpPr txBox="1">
            <a:spLocks noGrp="1"/>
          </p:cNvSpPr>
          <p:nvPr>
            <p:ph type="title"/>
          </p:nvPr>
        </p:nvSpPr>
        <p:spPr>
          <a:xfrm>
            <a:off x="364468" y="654105"/>
            <a:ext cx="9963000" cy="841800"/>
          </a:xfrm>
          <a:prstGeom prst="rect">
            <a:avLst/>
          </a:prstGeom>
        </p:spPr>
        <p:txBody>
          <a:bodyPr spcFirstLastPara="1" wrap="square" lIns="116050" tIns="116050" rIns="116050" bIns="116050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>
            <a:r>
              <a:rPr lang="nb-NO"/>
              <a:t>Klikk for å redigere tittelstil</a:t>
            </a:r>
            <a:endParaRPr/>
          </a:p>
        </p:txBody>
      </p:sp>
      <p:sp>
        <p:nvSpPr>
          <p:cNvPr id="28" name="Google Shape;28;p6"/>
          <p:cNvSpPr txBox="1">
            <a:spLocks noGrp="1"/>
          </p:cNvSpPr>
          <p:nvPr>
            <p:ph type="sldNum" idx="12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spcFirstLastPara="1" wrap="square" lIns="116050" tIns="116050" rIns="116050" bIns="11605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7"/>
          <p:cNvSpPr txBox="1">
            <a:spLocks noGrp="1"/>
          </p:cNvSpPr>
          <p:nvPr>
            <p:ph type="title"/>
          </p:nvPr>
        </p:nvSpPr>
        <p:spPr>
          <a:xfrm>
            <a:off x="364468" y="816630"/>
            <a:ext cx="3283500" cy="1110600"/>
          </a:xfrm>
          <a:prstGeom prst="rect">
            <a:avLst/>
          </a:prstGeom>
        </p:spPr>
        <p:txBody>
          <a:bodyPr spcFirstLastPara="1" wrap="square" lIns="116050" tIns="116050" rIns="116050" bIns="116050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r>
              <a:rPr lang="nb-NO"/>
              <a:t>Klikk for å redigere tittelstil</a:t>
            </a:r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body" idx="1"/>
          </p:nvPr>
        </p:nvSpPr>
        <p:spPr>
          <a:xfrm>
            <a:off x="364468" y="2042457"/>
            <a:ext cx="3283500" cy="4673100"/>
          </a:xfrm>
          <a:prstGeom prst="rect">
            <a:avLst/>
          </a:prstGeom>
        </p:spPr>
        <p:txBody>
          <a:bodyPr spcFirstLastPara="1" wrap="square" lIns="116050" tIns="116050" rIns="116050" bIns="116050" anchor="t" anchorCtr="0">
            <a:normAutofit/>
          </a:bodyPr>
          <a:lstStyle>
            <a:lvl1pPr marL="457200" lvl="0" indent="-32385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1pPr>
            <a:lvl2pPr marL="914400" lvl="1" indent="-32385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2pPr>
            <a:lvl3pPr marL="1371600" lvl="2" indent="-32385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3pPr>
            <a:lvl4pPr marL="1828800" lvl="3" indent="-32385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4pPr>
            <a:lvl5pPr marL="2286000" lvl="4" indent="-32385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5pPr>
            <a:lvl6pPr marL="2743200" lvl="5" indent="-32385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6pPr>
            <a:lvl7pPr marL="3200400" lvl="6" indent="-32385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7pPr>
            <a:lvl8pPr marL="3657600" lvl="7" indent="-32385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8pPr>
            <a:lvl9pPr marL="4114800" lvl="8" indent="-32385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32" name="Google Shape;32;p7"/>
          <p:cNvSpPr txBox="1">
            <a:spLocks noGrp="1"/>
          </p:cNvSpPr>
          <p:nvPr>
            <p:ph type="sldNum" idx="12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spcFirstLastPara="1" wrap="square" lIns="116050" tIns="116050" rIns="116050" bIns="11605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8"/>
          <p:cNvSpPr txBox="1">
            <a:spLocks noGrp="1"/>
          </p:cNvSpPr>
          <p:nvPr>
            <p:ph type="title"/>
          </p:nvPr>
        </p:nvSpPr>
        <p:spPr>
          <a:xfrm>
            <a:off x="573245" y="661638"/>
            <a:ext cx="7445700" cy="6012600"/>
          </a:xfrm>
          <a:prstGeom prst="rect">
            <a:avLst/>
          </a:prstGeom>
        </p:spPr>
        <p:txBody>
          <a:bodyPr spcFirstLastPara="1" wrap="square" lIns="116050" tIns="116050" rIns="116050" bIns="116050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1pPr>
            <a:lvl2pPr lvl="1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2pPr>
            <a:lvl3pPr lvl="2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3pPr>
            <a:lvl4pPr lvl="3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4pPr>
            <a:lvl5pPr lvl="4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5pPr>
            <a:lvl6pPr lvl="5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6pPr>
            <a:lvl7pPr lvl="6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7pPr>
            <a:lvl8pPr lvl="7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8pPr>
            <a:lvl9pPr lvl="8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9pPr>
          </a:lstStyle>
          <a:p>
            <a:r>
              <a:rPr lang="nb-NO"/>
              <a:t>Klikk for å redigere tittelstil</a:t>
            </a:r>
            <a:endParaRPr/>
          </a:p>
        </p:txBody>
      </p:sp>
      <p:sp>
        <p:nvSpPr>
          <p:cNvPr id="35" name="Google Shape;35;p8"/>
          <p:cNvSpPr txBox="1">
            <a:spLocks noGrp="1"/>
          </p:cNvSpPr>
          <p:nvPr>
            <p:ph type="sldNum" idx="12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spcFirstLastPara="1" wrap="square" lIns="116050" tIns="116050" rIns="116050" bIns="11605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9"/>
          <p:cNvSpPr/>
          <p:nvPr/>
        </p:nvSpPr>
        <p:spPr>
          <a:xfrm>
            <a:off x="5346000" y="-184"/>
            <a:ext cx="5346000" cy="7560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116050" tIns="116050" rIns="116050" bIns="11605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title"/>
          </p:nvPr>
        </p:nvSpPr>
        <p:spPr>
          <a:xfrm>
            <a:off x="310447" y="1812541"/>
            <a:ext cx="4730100" cy="2178600"/>
          </a:xfrm>
          <a:prstGeom prst="rect">
            <a:avLst/>
          </a:prstGeom>
        </p:spPr>
        <p:txBody>
          <a:bodyPr spcFirstLastPara="1" wrap="square" lIns="116050" tIns="116050" rIns="116050" bIns="116050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1pPr>
            <a:lvl2pPr lvl="1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2pPr>
            <a:lvl3pPr lvl="2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3pPr>
            <a:lvl4pPr lvl="3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4pPr>
            <a:lvl5pPr lvl="4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5pPr>
            <a:lvl6pPr lvl="5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6pPr>
            <a:lvl7pPr lvl="6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7pPr>
            <a:lvl8pPr lvl="7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8pPr>
            <a:lvl9pPr lvl="8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9pPr>
          </a:lstStyle>
          <a:p>
            <a:r>
              <a:rPr lang="nb-NO"/>
              <a:t>Klikk for å redigere tittelstil</a:t>
            </a:r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subTitle" idx="1"/>
          </p:nvPr>
        </p:nvSpPr>
        <p:spPr>
          <a:xfrm>
            <a:off x="310447" y="4120005"/>
            <a:ext cx="4730100" cy="1815300"/>
          </a:xfrm>
          <a:prstGeom prst="rect">
            <a:avLst/>
          </a:prstGeom>
        </p:spPr>
        <p:txBody>
          <a:bodyPr spcFirstLastPara="1" wrap="square" lIns="116050" tIns="116050" rIns="116050" bIns="116050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9pPr>
          </a:lstStyle>
          <a:p>
            <a:r>
              <a:rPr lang="nb-NO"/>
              <a:t>Klikk for å redigere undertittelstil i malen</a:t>
            </a:r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body" idx="2"/>
          </p:nvPr>
        </p:nvSpPr>
        <p:spPr>
          <a:xfrm>
            <a:off x="5775715" y="1064257"/>
            <a:ext cx="4486500" cy="5431200"/>
          </a:xfrm>
          <a:prstGeom prst="rect">
            <a:avLst/>
          </a:prstGeom>
        </p:spPr>
        <p:txBody>
          <a:bodyPr spcFirstLastPara="1" wrap="square" lIns="116050" tIns="116050" rIns="116050" bIns="116050" anchor="ctr" anchorCtr="0">
            <a:normAutofit/>
          </a:bodyPr>
          <a:lstStyle>
            <a:lvl1pPr marL="457200" lvl="0" indent="-374650">
              <a:spcBef>
                <a:spcPts val="0"/>
              </a:spcBef>
              <a:spcAft>
                <a:spcPts val="0"/>
              </a:spcAft>
              <a:buSzPts val="2300"/>
              <a:buChar char="●"/>
              <a:defRPr/>
            </a:lvl1pPr>
            <a:lvl2pPr marL="914400" lvl="1" indent="-3429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2pPr>
            <a:lvl3pPr marL="1371600" lvl="2" indent="-3429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3pPr>
            <a:lvl4pPr marL="1828800" lvl="3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4pPr>
            <a:lvl5pPr marL="2286000" lvl="4" indent="-3429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5pPr>
            <a:lvl6pPr marL="2743200" lvl="5" indent="-3429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6pPr>
            <a:lvl7pPr marL="3200400" lvl="6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7pPr>
            <a:lvl8pPr marL="3657600" lvl="7" indent="-3429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8pPr>
            <a:lvl9pPr marL="4114800" lvl="8" indent="-3429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1" name="Google Shape;41;p9"/>
          <p:cNvSpPr txBox="1">
            <a:spLocks noGrp="1"/>
          </p:cNvSpPr>
          <p:nvPr>
            <p:ph type="sldNum" idx="12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spcFirstLastPara="1" wrap="square" lIns="116050" tIns="116050" rIns="116050" bIns="11605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10"/>
          <p:cNvSpPr txBox="1">
            <a:spLocks noGrp="1"/>
          </p:cNvSpPr>
          <p:nvPr>
            <p:ph type="body" idx="1"/>
          </p:nvPr>
        </p:nvSpPr>
        <p:spPr>
          <a:xfrm>
            <a:off x="364468" y="6218168"/>
            <a:ext cx="7014300" cy="889500"/>
          </a:xfrm>
          <a:prstGeom prst="rect">
            <a:avLst/>
          </a:prstGeom>
        </p:spPr>
        <p:txBody>
          <a:bodyPr spcFirstLastPara="1" wrap="square" lIns="116050" tIns="116050" rIns="116050" bIns="116050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/>
            </a:lvl1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4" name="Google Shape;44;p10"/>
          <p:cNvSpPr txBox="1">
            <a:spLocks noGrp="1"/>
          </p:cNvSpPr>
          <p:nvPr>
            <p:ph type="sldNum" idx="12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spcFirstLastPara="1" wrap="square" lIns="116050" tIns="116050" rIns="116050" bIns="11605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1"/>
          <p:cNvSpPr txBox="1">
            <a:spLocks noGrp="1"/>
          </p:cNvSpPr>
          <p:nvPr>
            <p:ph type="title" hasCustomPrompt="1"/>
          </p:nvPr>
        </p:nvSpPr>
        <p:spPr>
          <a:xfrm>
            <a:off x="364468" y="1625801"/>
            <a:ext cx="9963000" cy="2886000"/>
          </a:xfrm>
          <a:prstGeom prst="rect">
            <a:avLst/>
          </a:prstGeom>
        </p:spPr>
        <p:txBody>
          <a:bodyPr spcFirstLastPara="1" wrap="square" lIns="116050" tIns="116050" rIns="116050" bIns="116050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9pPr>
          </a:lstStyle>
          <a:p>
            <a:r>
              <a:t>xx%</a:t>
            </a:r>
          </a:p>
        </p:txBody>
      </p:sp>
      <p:sp>
        <p:nvSpPr>
          <p:cNvPr id="47" name="Google Shape;47;p11"/>
          <p:cNvSpPr txBox="1">
            <a:spLocks noGrp="1"/>
          </p:cNvSpPr>
          <p:nvPr>
            <p:ph type="body" idx="1"/>
          </p:nvPr>
        </p:nvSpPr>
        <p:spPr>
          <a:xfrm>
            <a:off x="364468" y="4633192"/>
            <a:ext cx="9963000" cy="1911900"/>
          </a:xfrm>
          <a:prstGeom prst="rect">
            <a:avLst/>
          </a:prstGeom>
        </p:spPr>
        <p:txBody>
          <a:bodyPr spcFirstLastPara="1" wrap="square" lIns="116050" tIns="116050" rIns="116050" bIns="116050" anchor="t" anchorCtr="0">
            <a:normAutofit/>
          </a:bodyPr>
          <a:lstStyle>
            <a:lvl1pPr marL="457200" lvl="0" indent="-374650" algn="ctr">
              <a:spcBef>
                <a:spcPts val="0"/>
              </a:spcBef>
              <a:spcAft>
                <a:spcPts val="0"/>
              </a:spcAft>
              <a:buSzPts val="2300"/>
              <a:buChar char="●"/>
              <a:defRPr/>
            </a:lvl1pPr>
            <a:lvl2pPr marL="914400" lvl="1" indent="-342900" algn="ctr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2pPr>
            <a:lvl3pPr marL="1371600" lvl="2" indent="-342900" algn="ctr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3pPr>
            <a:lvl4pPr marL="1828800" lvl="3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4pPr>
            <a:lvl5pPr marL="2286000" lvl="4" indent="-342900" algn="ctr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5pPr>
            <a:lvl6pPr marL="2743200" lvl="5" indent="-342900" algn="ctr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6pPr>
            <a:lvl7pPr marL="3200400" lvl="6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7pPr>
            <a:lvl8pPr marL="3657600" lvl="7" indent="-342900" algn="ctr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8pPr>
            <a:lvl9pPr marL="4114800" lvl="8" indent="-342900" algn="ctr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8" name="Google Shape;48;p11"/>
          <p:cNvSpPr txBox="1">
            <a:spLocks noGrp="1"/>
          </p:cNvSpPr>
          <p:nvPr>
            <p:ph type="sldNum" idx="12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spcFirstLastPara="1" wrap="square" lIns="116050" tIns="116050" rIns="116050" bIns="11605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o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64468" y="654105"/>
            <a:ext cx="9963000" cy="841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50" tIns="116050" rIns="116050" bIns="116050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64468" y="1693927"/>
            <a:ext cx="9963000" cy="5021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50" tIns="116050" rIns="116050" bIns="116050" anchor="t" anchorCtr="0">
            <a:normAutofit/>
          </a:bodyPr>
          <a:lstStyle>
            <a:lvl1pPr marL="457200" lvl="0" indent="-3746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300"/>
              <a:buChar char="●"/>
              <a:defRPr sz="2300">
                <a:solidFill>
                  <a:schemeClr val="dk2"/>
                </a:solidFill>
              </a:defRPr>
            </a:lvl1pPr>
            <a:lvl2pPr marL="914400" lvl="1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○"/>
              <a:defRPr sz="1800">
                <a:solidFill>
                  <a:schemeClr val="dk2"/>
                </a:solidFill>
              </a:defRPr>
            </a:lvl2pPr>
            <a:lvl3pPr marL="1371600" lvl="2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■"/>
              <a:defRPr sz="1800">
                <a:solidFill>
                  <a:schemeClr val="dk2"/>
                </a:solidFill>
              </a:defRPr>
            </a:lvl3pPr>
            <a:lvl4pPr marL="1828800" lvl="3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4pPr>
            <a:lvl5pPr marL="2286000" lvl="4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○"/>
              <a:defRPr sz="1800">
                <a:solidFill>
                  <a:schemeClr val="dk2"/>
                </a:solidFill>
              </a:defRPr>
            </a:lvl5pPr>
            <a:lvl6pPr marL="2743200" lvl="5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■"/>
              <a:defRPr sz="1800">
                <a:solidFill>
                  <a:schemeClr val="dk2"/>
                </a:solidFill>
              </a:defRPr>
            </a:lvl6pPr>
            <a:lvl7pPr marL="3200400" lvl="6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7pPr>
            <a:lvl8pPr marL="3657600" lvl="7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○"/>
              <a:defRPr sz="1800">
                <a:solidFill>
                  <a:schemeClr val="dk2"/>
                </a:solidFill>
              </a:defRPr>
            </a:lvl8pPr>
            <a:lvl9pPr marL="4114800" lvl="8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■"/>
              <a:defRPr sz="18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50" tIns="116050" rIns="116050" bIns="116050" anchor="ctr" anchorCtr="0">
            <a:normAutofit/>
          </a:bodyPr>
          <a:lstStyle>
            <a:lvl1pPr lvl="0" algn="r">
              <a:buNone/>
              <a:defRPr sz="1300">
                <a:solidFill>
                  <a:schemeClr val="dk2"/>
                </a:solidFill>
              </a:defRPr>
            </a:lvl1pPr>
            <a:lvl2pPr lvl="1" algn="r">
              <a:buNone/>
              <a:defRPr sz="1300">
                <a:solidFill>
                  <a:schemeClr val="dk2"/>
                </a:solidFill>
              </a:defRPr>
            </a:lvl2pPr>
            <a:lvl3pPr lvl="2" algn="r">
              <a:buNone/>
              <a:defRPr sz="1300">
                <a:solidFill>
                  <a:schemeClr val="dk2"/>
                </a:solidFill>
              </a:defRPr>
            </a:lvl3pPr>
            <a:lvl4pPr lvl="3" algn="r">
              <a:buNone/>
              <a:defRPr sz="1300">
                <a:solidFill>
                  <a:schemeClr val="dk2"/>
                </a:solidFill>
              </a:defRPr>
            </a:lvl4pPr>
            <a:lvl5pPr lvl="4" algn="r">
              <a:buNone/>
              <a:defRPr sz="1300">
                <a:solidFill>
                  <a:schemeClr val="dk2"/>
                </a:solidFill>
              </a:defRPr>
            </a:lvl5pPr>
            <a:lvl6pPr lvl="5" algn="r">
              <a:buNone/>
              <a:defRPr sz="1300">
                <a:solidFill>
                  <a:schemeClr val="dk2"/>
                </a:solidFill>
              </a:defRPr>
            </a:lvl6pPr>
            <a:lvl7pPr lvl="6" algn="r">
              <a:buNone/>
              <a:defRPr sz="1300">
                <a:solidFill>
                  <a:schemeClr val="dk2"/>
                </a:solidFill>
              </a:defRPr>
            </a:lvl7pPr>
            <a:lvl8pPr lvl="7" algn="r">
              <a:buNone/>
              <a:defRPr sz="1300">
                <a:solidFill>
                  <a:schemeClr val="dk2"/>
                </a:solidFill>
              </a:defRPr>
            </a:lvl8pPr>
            <a:lvl9pPr lvl="8" algn="r">
              <a:buNone/>
              <a:defRPr sz="13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o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4F1DB"/>
        </a:solidFill>
        <a:effectLst/>
      </p:bgPr>
    </p:bg>
    <p:spTree>
      <p:nvGrpSpPr>
        <p:cNvPr id="1" name="Shape 8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9" name="Google Shape;869;p69"/>
          <p:cNvSpPr/>
          <p:nvPr/>
        </p:nvSpPr>
        <p:spPr>
          <a:xfrm>
            <a:off x="6909287" y="1524916"/>
            <a:ext cx="3116700" cy="5532900"/>
          </a:xfrm>
          <a:prstGeom prst="rect">
            <a:avLst/>
          </a:prstGeom>
          <a:solidFill>
            <a:schemeClr val="bg1"/>
          </a:solidFill>
          <a:ln w="2857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285750" lvl="0" indent="-285750" algn="l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nb-NO" dirty="0"/>
              <a:t>Vekst i sentrum – </a:t>
            </a:r>
            <a:r>
              <a:rPr lang="nb-NO" dirty="0" err="1"/>
              <a:t>boligpress</a:t>
            </a:r>
            <a:endParaRPr lang="nb-NO" dirty="0"/>
          </a:p>
          <a:p>
            <a:pPr marL="285750" lvl="0" indent="-285750" algn="l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nb-NO"/>
              <a:t>Økt digitalisering</a:t>
            </a:r>
            <a:endParaRPr dirty="0"/>
          </a:p>
        </p:txBody>
      </p:sp>
      <p:sp>
        <p:nvSpPr>
          <p:cNvPr id="870" name="Google Shape;870;p69"/>
          <p:cNvSpPr/>
          <p:nvPr/>
        </p:nvSpPr>
        <p:spPr>
          <a:xfrm>
            <a:off x="387528" y="1464485"/>
            <a:ext cx="2818200" cy="5532900"/>
          </a:xfrm>
          <a:prstGeom prst="rect">
            <a:avLst/>
          </a:prstGeom>
          <a:solidFill>
            <a:schemeClr val="lt1"/>
          </a:solidFill>
          <a:ln w="2857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285750" lvl="0" indent="-285750" algn="l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nb-NO" dirty="0"/>
          </a:p>
          <a:p>
            <a:pPr marL="285750" lvl="0" indent="-285750" algn="l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nb-NO" dirty="0"/>
          </a:p>
          <a:p>
            <a:pPr marL="285750" lvl="0" indent="-285750" algn="l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nb-NO" dirty="0"/>
              <a:t>Spredt bosetning</a:t>
            </a:r>
          </a:p>
          <a:p>
            <a:pPr marL="285750" lvl="0" indent="-285750" algn="l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nb-NO" dirty="0"/>
              <a:t>Vekst i sentrum, nedgang i distriktet</a:t>
            </a:r>
          </a:p>
          <a:p>
            <a:pPr marL="285750" lvl="0" indent="-285750" algn="l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nb-NO" dirty="0"/>
              <a:t>Bedre tjenester – bedre kompetanse</a:t>
            </a:r>
          </a:p>
          <a:p>
            <a:pPr marL="285750" lvl="0" indent="-285750" algn="l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nb-NO" dirty="0"/>
              <a:t>Flere innbyggere (20 000 </a:t>
            </a:r>
            <a:r>
              <a:rPr lang="nb-NO" dirty="0" err="1"/>
              <a:t>stk</a:t>
            </a:r>
            <a:r>
              <a:rPr lang="nb-NO" dirty="0"/>
              <a:t>)</a:t>
            </a:r>
          </a:p>
          <a:p>
            <a:pPr marL="285750" lvl="0" indent="-285750" algn="l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nb-NO" dirty="0"/>
              <a:t>Økt ensomhet</a:t>
            </a:r>
          </a:p>
          <a:p>
            <a:pPr marL="285750" lvl="0" indent="-285750" algn="l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nb-NO" dirty="0"/>
              <a:t>Identitet</a:t>
            </a:r>
          </a:p>
          <a:p>
            <a:pPr marL="285750" lvl="0" indent="-285750" algn="l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nb-NO" dirty="0"/>
          </a:p>
          <a:p>
            <a:pPr lvl="0" algn="l" rtl="0">
              <a:spcBef>
                <a:spcPts val="0"/>
              </a:spcBef>
              <a:spcAft>
                <a:spcPts val="0"/>
              </a:spcAft>
            </a:pPr>
            <a:endParaRPr dirty="0"/>
          </a:p>
        </p:txBody>
      </p:sp>
      <p:sp>
        <p:nvSpPr>
          <p:cNvPr id="871" name="Google Shape;871;p69"/>
          <p:cNvSpPr txBox="1"/>
          <p:nvPr/>
        </p:nvSpPr>
        <p:spPr>
          <a:xfrm>
            <a:off x="410293" y="1516200"/>
            <a:ext cx="16566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o" sz="1000" b="1" dirty="0">
                <a:solidFill>
                  <a:srgbClr val="12418B"/>
                </a:solidFill>
              </a:rPr>
              <a:t>Innbyggere</a:t>
            </a:r>
            <a:endParaRPr sz="1000" b="1" dirty="0">
              <a:solidFill>
                <a:srgbClr val="12418B"/>
              </a:solidFill>
            </a:endParaRPr>
          </a:p>
        </p:txBody>
      </p:sp>
      <p:sp>
        <p:nvSpPr>
          <p:cNvPr id="873" name="Google Shape;873;p69"/>
          <p:cNvSpPr/>
          <p:nvPr/>
        </p:nvSpPr>
        <p:spPr>
          <a:xfrm>
            <a:off x="3449931" y="1512074"/>
            <a:ext cx="3280800" cy="1887300"/>
          </a:xfrm>
          <a:prstGeom prst="rect">
            <a:avLst/>
          </a:prstGeom>
          <a:solidFill>
            <a:schemeClr val="lt1"/>
          </a:solidFill>
          <a:ln w="2857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285750" lvl="0" indent="-285750" algn="l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nb-NO" dirty="0"/>
              <a:t>Oppblomstring</a:t>
            </a:r>
          </a:p>
          <a:p>
            <a:pPr marL="285750" lvl="0" indent="-285750" algn="l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nb-NO" dirty="0"/>
              <a:t>Større og sterkere</a:t>
            </a:r>
          </a:p>
        </p:txBody>
      </p:sp>
      <p:sp>
        <p:nvSpPr>
          <p:cNvPr id="874" name="Google Shape;874;p69"/>
          <p:cNvSpPr txBox="1"/>
          <p:nvPr/>
        </p:nvSpPr>
        <p:spPr>
          <a:xfrm>
            <a:off x="3518650" y="1618916"/>
            <a:ext cx="19041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o" sz="1000" b="1" dirty="0">
                <a:solidFill>
                  <a:srgbClr val="12418B"/>
                </a:solidFill>
              </a:rPr>
              <a:t>Lokalt/ regionalt næringsliv</a:t>
            </a:r>
            <a:endParaRPr sz="1000" b="1" dirty="0">
              <a:solidFill>
                <a:srgbClr val="12418B"/>
              </a:solidFill>
            </a:endParaRPr>
          </a:p>
        </p:txBody>
      </p:sp>
      <p:sp>
        <p:nvSpPr>
          <p:cNvPr id="875" name="Google Shape;875;p69"/>
          <p:cNvSpPr/>
          <p:nvPr/>
        </p:nvSpPr>
        <p:spPr>
          <a:xfrm>
            <a:off x="3464576" y="3616193"/>
            <a:ext cx="3280800" cy="1638600"/>
          </a:xfrm>
          <a:prstGeom prst="rect">
            <a:avLst/>
          </a:prstGeom>
          <a:solidFill>
            <a:schemeClr val="lt1"/>
          </a:solidFill>
          <a:ln w="2857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285750" lvl="0" indent="-285750" algn="l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nb-NO" dirty="0"/>
              <a:t>Blir viktigere</a:t>
            </a:r>
            <a:endParaRPr dirty="0"/>
          </a:p>
        </p:txBody>
      </p:sp>
      <p:sp>
        <p:nvSpPr>
          <p:cNvPr id="876" name="Google Shape;876;p69"/>
          <p:cNvSpPr/>
          <p:nvPr/>
        </p:nvSpPr>
        <p:spPr>
          <a:xfrm>
            <a:off x="3464576" y="5471613"/>
            <a:ext cx="3280800" cy="1638600"/>
          </a:xfrm>
          <a:prstGeom prst="rect">
            <a:avLst/>
          </a:prstGeom>
          <a:solidFill>
            <a:schemeClr val="lt1"/>
          </a:solidFill>
          <a:ln w="2857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 algn="l" rtl="0">
              <a:spcBef>
                <a:spcPts val="0"/>
              </a:spcBef>
              <a:spcAft>
                <a:spcPts val="0"/>
              </a:spcAft>
            </a:pPr>
            <a:endParaRPr lang="nb-NO" dirty="0"/>
          </a:p>
        </p:txBody>
      </p:sp>
      <p:sp>
        <p:nvSpPr>
          <p:cNvPr id="877" name="Google Shape;877;p69"/>
          <p:cNvSpPr txBox="1"/>
          <p:nvPr/>
        </p:nvSpPr>
        <p:spPr>
          <a:xfrm>
            <a:off x="3464576" y="3622659"/>
            <a:ext cx="13659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o" sz="1000" b="1" dirty="0">
                <a:solidFill>
                  <a:srgbClr val="12418B"/>
                </a:solidFill>
              </a:rPr>
              <a:t>Frivillighet</a:t>
            </a:r>
            <a:endParaRPr sz="1000" b="1" dirty="0">
              <a:solidFill>
                <a:srgbClr val="12418B"/>
              </a:solidFill>
            </a:endParaRPr>
          </a:p>
        </p:txBody>
      </p:sp>
      <p:sp>
        <p:nvSpPr>
          <p:cNvPr id="878" name="Google Shape;878;p69"/>
          <p:cNvSpPr txBox="1"/>
          <p:nvPr/>
        </p:nvSpPr>
        <p:spPr>
          <a:xfrm>
            <a:off x="3541851" y="5471613"/>
            <a:ext cx="10413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o" sz="1000" b="1" dirty="0">
                <a:solidFill>
                  <a:srgbClr val="12418B"/>
                </a:solidFill>
              </a:rPr>
              <a:t>Andre</a:t>
            </a:r>
            <a:endParaRPr sz="1000" b="1" dirty="0">
              <a:solidFill>
                <a:srgbClr val="12418B"/>
              </a:solidFill>
            </a:endParaRPr>
          </a:p>
        </p:txBody>
      </p:sp>
      <p:sp>
        <p:nvSpPr>
          <p:cNvPr id="879" name="Google Shape;879;p69"/>
          <p:cNvSpPr/>
          <p:nvPr/>
        </p:nvSpPr>
        <p:spPr>
          <a:xfrm>
            <a:off x="6227243" y="299503"/>
            <a:ext cx="3992400" cy="338700"/>
          </a:xfrm>
          <a:prstGeom prst="rect">
            <a:avLst/>
          </a:prstGeom>
          <a:noFill/>
          <a:ln w="9525" cap="flat" cmpd="sng">
            <a:solidFill>
              <a:srgbClr val="12418B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b-NO" dirty="0"/>
              <a:t>	Stor og selvstendig, gruppe 3</a:t>
            </a:r>
            <a:endParaRPr dirty="0"/>
          </a:p>
        </p:txBody>
      </p:sp>
      <p:sp>
        <p:nvSpPr>
          <p:cNvPr id="880" name="Google Shape;880;p69"/>
          <p:cNvSpPr txBox="1"/>
          <p:nvPr/>
        </p:nvSpPr>
        <p:spPr>
          <a:xfrm>
            <a:off x="239437" y="255053"/>
            <a:ext cx="5899176" cy="9576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0800" tIns="100800" rIns="100800" bIns="100800" anchor="t" anchorCtr="0">
            <a:sp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no" sz="1600" b="1" dirty="0">
                <a:solidFill>
                  <a:srgbClr val="12418B"/>
                </a:solidFill>
              </a:rPr>
              <a:t>Hvis fremtidshistorien inntreffer i 2050, </a:t>
            </a:r>
            <a:endParaRPr lang="no" sz="2000" b="1" i="1" dirty="0">
              <a:solidFill>
                <a:srgbClr val="12418B"/>
              </a:solidFill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no" sz="2400" b="1" i="1" dirty="0">
                <a:solidFill>
                  <a:srgbClr val="12418B"/>
                </a:solidFill>
              </a:rPr>
              <a:t>Hva betyr det for oss i Brønnøy?</a:t>
            </a: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no" sz="900" i="1" dirty="0">
                <a:solidFill>
                  <a:srgbClr val="12418B"/>
                </a:solidFill>
              </a:rPr>
              <a:t>(Noter stikkord. </a:t>
            </a:r>
            <a:r>
              <a:rPr lang="nb-NO" sz="900" i="1" dirty="0">
                <a:solidFill>
                  <a:srgbClr val="12418B"/>
                </a:solidFill>
              </a:rPr>
              <a:t>Dere t</a:t>
            </a:r>
            <a:r>
              <a:rPr lang="no" sz="900" i="1" dirty="0">
                <a:solidFill>
                  <a:srgbClr val="12418B"/>
                </a:solidFill>
              </a:rPr>
              <a:t>renger ikke svare på alle. </a:t>
            </a:r>
            <a:r>
              <a:rPr lang="nb-NO" sz="900" i="1" dirty="0">
                <a:solidFill>
                  <a:srgbClr val="12418B"/>
                </a:solidFill>
              </a:rPr>
              <a:t>P</a:t>
            </a:r>
            <a:r>
              <a:rPr lang="no" sz="900" i="1" dirty="0">
                <a:solidFill>
                  <a:srgbClr val="12418B"/>
                </a:solidFill>
              </a:rPr>
              <a:t>unktene er kun til hjelp for å få igang praten</a:t>
            </a:r>
            <a:r>
              <a:rPr lang="no" sz="900" b="1" i="1" dirty="0">
                <a:solidFill>
                  <a:srgbClr val="12418B"/>
                </a:solidFill>
              </a:rPr>
              <a:t>) </a:t>
            </a:r>
            <a:endParaRPr sz="900" b="1" i="1" dirty="0">
              <a:solidFill>
                <a:srgbClr val="393348"/>
              </a:solidFill>
            </a:endParaRPr>
          </a:p>
        </p:txBody>
      </p:sp>
      <p:sp>
        <p:nvSpPr>
          <p:cNvPr id="881" name="Google Shape;881;p69"/>
          <p:cNvSpPr txBox="1"/>
          <p:nvPr/>
        </p:nvSpPr>
        <p:spPr>
          <a:xfrm>
            <a:off x="6235335" y="327947"/>
            <a:ext cx="1161900" cy="3231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o" sz="900" b="1" dirty="0">
                <a:solidFill>
                  <a:srgbClr val="12418B"/>
                </a:solidFill>
              </a:rPr>
              <a:t>Vår historie var</a:t>
            </a:r>
            <a:r>
              <a:rPr lang="no" sz="900" dirty="0">
                <a:solidFill>
                  <a:srgbClr val="12418B"/>
                </a:solidFill>
              </a:rPr>
              <a:t>: </a:t>
            </a:r>
            <a:endParaRPr sz="900" dirty="0">
              <a:solidFill>
                <a:srgbClr val="12418B"/>
              </a:solidFill>
            </a:endParaRPr>
          </a:p>
        </p:txBody>
      </p:sp>
      <p:grpSp>
        <p:nvGrpSpPr>
          <p:cNvPr id="883" name="Google Shape;883;p69"/>
          <p:cNvGrpSpPr/>
          <p:nvPr/>
        </p:nvGrpSpPr>
        <p:grpSpPr>
          <a:xfrm>
            <a:off x="9610275" y="3815222"/>
            <a:ext cx="831441" cy="831426"/>
            <a:chOff x="4351213" y="3356709"/>
            <a:chExt cx="1188623" cy="1188600"/>
          </a:xfrm>
        </p:grpSpPr>
        <p:sp>
          <p:nvSpPr>
            <p:cNvPr id="884" name="Google Shape;884;p69"/>
            <p:cNvSpPr/>
            <p:nvPr/>
          </p:nvSpPr>
          <p:spPr>
            <a:xfrm>
              <a:off x="4351213" y="3356709"/>
              <a:ext cx="1188600" cy="11886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pic>
          <p:nvPicPr>
            <p:cNvPr id="885" name="Google Shape;885;p69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4351236" y="3410654"/>
              <a:ext cx="1188599" cy="1080722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2" name="Google Shape;872;p69">
            <a:extLst>
              <a:ext uri="{FF2B5EF4-FFF2-40B4-BE49-F238E27FC236}">
                <a16:creationId xmlns:a16="http://schemas.microsoft.com/office/drawing/2014/main" id="{CA706B3A-EE8E-D7A8-83AF-8F7A2CDC06E0}"/>
              </a:ext>
            </a:extLst>
          </p:cNvPr>
          <p:cNvSpPr txBox="1"/>
          <p:nvPr/>
        </p:nvSpPr>
        <p:spPr>
          <a:xfrm>
            <a:off x="6967589" y="1580367"/>
            <a:ext cx="2799866" cy="12618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lvl="0" algn="l" rtl="0">
              <a:spcBef>
                <a:spcPts val="0"/>
              </a:spcBef>
              <a:spcAft>
                <a:spcPts val="0"/>
              </a:spcAft>
            </a:pPr>
            <a:r>
              <a:rPr lang="no" sz="1000" b="1" dirty="0">
                <a:solidFill>
                  <a:srgbClr val="12418B"/>
                </a:solidFill>
              </a:rPr>
              <a:t>Fos oss som kommune:</a:t>
            </a:r>
          </a:p>
          <a:p>
            <a:endParaRPr lang="no" sz="1000" b="1" dirty="0">
              <a:solidFill>
                <a:srgbClr val="12418B"/>
              </a:solidFill>
            </a:endParaRPr>
          </a:p>
          <a:p>
            <a:r>
              <a:rPr lang="no" sz="1000" b="1" dirty="0">
                <a:solidFill>
                  <a:srgbClr val="12418B"/>
                </a:solidFill>
              </a:rPr>
              <a:t>Stikkord: </a:t>
            </a:r>
            <a:r>
              <a:rPr lang="no" sz="1000" dirty="0">
                <a:solidFill>
                  <a:srgbClr val="12418B"/>
                </a:solidFill>
              </a:rPr>
              <a:t>Styring og ledelse, </a:t>
            </a:r>
            <a:r>
              <a:rPr lang="nb-NO" sz="1000" dirty="0">
                <a:solidFill>
                  <a:srgbClr val="12418B"/>
                </a:solidFill>
              </a:rPr>
              <a:t>arbeidsmåter, kompetanse, samarbeid, arbeidsmåter, tjenesteutvikling, innbyggermedvirkning og lokalsamfunnsutvikling</a:t>
            </a:r>
          </a:p>
          <a:p>
            <a:pPr lvl="0" algn="l" rtl="0">
              <a:spcBef>
                <a:spcPts val="0"/>
              </a:spcBef>
              <a:spcAft>
                <a:spcPts val="0"/>
              </a:spcAft>
            </a:pPr>
            <a:endParaRPr sz="1000" b="1" dirty="0">
              <a:solidFill>
                <a:srgbClr val="12418B"/>
              </a:solidFill>
            </a:endParaRPr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SISTID" val="0b829bf2-51c3-4142-955e-872bc12b2b85"/>
</p:tagLst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Vedlegg_Diskusjonsverktøy til kommuner og fylkeskommuner - Kommunesektoren mot 2050</Template>
  <TotalTime>586</TotalTime>
  <Words>117</Words>
  <Application>Microsoft Office PowerPoint</Application>
  <PresentationFormat>Egendefinert</PresentationFormat>
  <Paragraphs>25</Paragraphs>
  <Slides>1</Slides>
  <Notes>1</Notes>
  <HiddenSlides>0</HiddenSlides>
  <MMClips>0</MMClips>
  <ScaleCrop>false</ScaleCrop>
  <HeadingPairs>
    <vt:vector size="6" baseType="variant">
      <vt:variant>
        <vt:lpstr>Brukte skrifter</vt:lpstr>
      </vt:variant>
      <vt:variant>
        <vt:i4>1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</vt:i4>
      </vt:variant>
    </vt:vector>
  </HeadingPairs>
  <TitlesOfParts>
    <vt:vector size="3" baseType="lpstr">
      <vt:lpstr>Arial</vt:lpstr>
      <vt:lpstr>Simple Light</vt:lpstr>
      <vt:lpstr>PowerPoint-presentasjon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Une Tangen</dc:creator>
  <cp:lastModifiedBy>Bjørn Inge Lange</cp:lastModifiedBy>
  <cp:revision>8</cp:revision>
  <dcterms:created xsi:type="dcterms:W3CDTF">2023-08-11T08:30:34Z</dcterms:created>
  <dcterms:modified xsi:type="dcterms:W3CDTF">2024-04-12T12:00:00Z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loudStatistics_StoryID">
    <vt:lpwstr>6852e40a-3582-47fb-9760-ad91202f5ee6</vt:lpwstr>
  </property>
</Properties>
</file>