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11" r:id="rId2"/>
  </p:sldIdLst>
  <p:sldSz cx="10691813" cy="7559675"/>
  <p:notesSz cx="7559675" cy="10691813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F4C0DF37-6F94-4E7A-B4F7-9C918F3C42AA}"/>
    <pc:docChg chg="modSld">
      <pc:chgData name="Bjørn Inge Lange" userId="92705f58-b73e-4b3e-91a5-6741a522578e" providerId="ADAL" clId="{F4C0DF37-6F94-4E7A-B4F7-9C918F3C42AA}" dt="2024-04-12T11:38:34.759" v="403" actId="5793"/>
      <pc:docMkLst>
        <pc:docMk/>
      </pc:docMkLst>
      <pc:sldChg chg="modSp mod">
        <pc:chgData name="Bjørn Inge Lange" userId="92705f58-b73e-4b3e-91a5-6741a522578e" providerId="ADAL" clId="{F4C0DF37-6F94-4E7A-B4F7-9C918F3C42AA}" dt="2024-04-12T11:38:34.759" v="403" actId="5793"/>
        <pc:sldMkLst>
          <pc:docMk/>
          <pc:sldMk cId="0" sldId="311"/>
        </pc:sldMkLst>
        <pc:spChg chg="mod">
          <ac:chgData name="Bjørn Inge Lange" userId="92705f58-b73e-4b3e-91a5-6741a522578e" providerId="ADAL" clId="{F4C0DF37-6F94-4E7A-B4F7-9C918F3C42AA}" dt="2024-04-12T11:38:34.759" v="403" actId="5793"/>
          <ac:spMkLst>
            <pc:docMk/>
            <pc:sldMk cId="0" sldId="311"/>
            <ac:spMk id="869" creationId="{00000000-0000-0000-0000-000000000000}"/>
          </ac:spMkLst>
        </pc:spChg>
        <pc:spChg chg="mod">
          <ac:chgData name="Bjørn Inge Lange" userId="92705f58-b73e-4b3e-91a5-6741a522578e" providerId="ADAL" clId="{F4C0DF37-6F94-4E7A-B4F7-9C918F3C42AA}" dt="2024-04-12T11:36:49.055" v="292" actId="20577"/>
          <ac:spMkLst>
            <pc:docMk/>
            <pc:sldMk cId="0" sldId="311"/>
            <ac:spMk id="870" creationId="{00000000-0000-0000-0000-000000000000}"/>
          </ac:spMkLst>
        </pc:spChg>
        <pc:spChg chg="mod">
          <ac:chgData name="Bjørn Inge Lange" userId="92705f58-b73e-4b3e-91a5-6741a522578e" providerId="ADAL" clId="{F4C0DF37-6F94-4E7A-B4F7-9C918F3C42AA}" dt="2024-04-12T11:37:58.602" v="381" actId="20577"/>
          <ac:spMkLst>
            <pc:docMk/>
            <pc:sldMk cId="0" sldId="311"/>
            <ac:spMk id="873" creationId="{00000000-0000-0000-0000-000000000000}"/>
          </ac:spMkLst>
        </pc:spChg>
        <pc:spChg chg="mod">
          <ac:chgData name="Bjørn Inge Lange" userId="92705f58-b73e-4b3e-91a5-6741a522578e" providerId="ADAL" clId="{F4C0DF37-6F94-4E7A-B4F7-9C918F3C42AA}" dt="2024-04-12T11:38:17.038" v="399" actId="20577"/>
          <ac:spMkLst>
            <pc:docMk/>
            <pc:sldMk cId="0" sldId="311"/>
            <ac:spMk id="875" creationId="{00000000-0000-0000-0000-000000000000}"/>
          </ac:spMkLst>
        </pc:spChg>
        <pc:spChg chg="mod">
          <ac:chgData name="Bjørn Inge Lange" userId="92705f58-b73e-4b3e-91a5-6741a522578e" providerId="ADAL" clId="{F4C0DF37-6F94-4E7A-B4F7-9C918F3C42AA}" dt="2024-04-12T11:38:24.163" v="401" actId="5793"/>
          <ac:spMkLst>
            <pc:docMk/>
            <pc:sldMk cId="0" sldId="311"/>
            <ac:spMk id="876" creationId="{00000000-0000-0000-0000-000000000000}"/>
          </ac:spMkLst>
        </pc:spChg>
        <pc:spChg chg="mod">
          <ac:chgData name="Bjørn Inge Lange" userId="92705f58-b73e-4b3e-91a5-6741a522578e" providerId="ADAL" clId="{F4C0DF37-6F94-4E7A-B4F7-9C918F3C42AA}" dt="2024-04-12T11:30:56.998" v="49" actId="20577"/>
          <ac:spMkLst>
            <pc:docMk/>
            <pc:sldMk cId="0" sldId="311"/>
            <ac:spMk id="8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g249add393ff_6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Google Shape;867;g249add393ff_6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69"/>
          <p:cNvSpPr/>
          <p:nvPr/>
        </p:nvSpPr>
        <p:spPr>
          <a:xfrm>
            <a:off x="6905625" y="1549575"/>
            <a:ext cx="3116700" cy="55329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870" name="Google Shape;870;p69"/>
          <p:cNvSpPr/>
          <p:nvPr/>
        </p:nvSpPr>
        <p:spPr>
          <a:xfrm>
            <a:off x="387528" y="1464485"/>
            <a:ext cx="2818200" cy="55329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Større forskjeller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Sub-kulturer (ekstremisme)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Velferdssamfunnet svekkes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Egoisme (</a:t>
            </a:r>
            <a:r>
              <a:rPr lang="nb-NO" dirty="0" err="1"/>
              <a:t>whats</a:t>
            </a:r>
            <a:r>
              <a:rPr lang="nb-NO" dirty="0"/>
              <a:t> in it for </a:t>
            </a:r>
            <a:r>
              <a:rPr lang="nb-NO" dirty="0" err="1"/>
              <a:t>me</a:t>
            </a:r>
            <a:r>
              <a:rPr lang="nb-NO" dirty="0"/>
              <a:t>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Engasjement/tillit går ned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Digital utvikling/KI/AI Hvor er vi?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Utdanning mest digital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Omsorgsnivå/sosial/trygghet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871" name="Google Shape;871;p69"/>
          <p:cNvSpPr txBox="1"/>
          <p:nvPr/>
        </p:nvSpPr>
        <p:spPr>
          <a:xfrm>
            <a:off x="410293" y="1516200"/>
            <a:ext cx="165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Innbyggere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3" name="Google Shape;873;p69"/>
          <p:cNvSpPr/>
          <p:nvPr/>
        </p:nvSpPr>
        <p:spPr>
          <a:xfrm>
            <a:off x="3449931" y="1512074"/>
            <a:ext cx="3280800" cy="18873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Vanskeligere betingelser for å opprette lokalt marked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Private helse- og omsorgstjenester</a:t>
            </a:r>
            <a:endParaRPr dirty="0"/>
          </a:p>
        </p:txBody>
      </p:sp>
      <p:sp>
        <p:nvSpPr>
          <p:cNvPr id="874" name="Google Shape;874;p69"/>
          <p:cNvSpPr txBox="1"/>
          <p:nvPr/>
        </p:nvSpPr>
        <p:spPr>
          <a:xfrm>
            <a:off x="3518650" y="1618916"/>
            <a:ext cx="1904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Lokalt/ regionalt næringsliv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5" name="Google Shape;875;p69"/>
          <p:cNvSpPr/>
          <p:nvPr/>
        </p:nvSpPr>
        <p:spPr>
          <a:xfrm>
            <a:off x="3466115" y="3622659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Liten dugnadsvilje</a:t>
            </a:r>
            <a:endParaRPr dirty="0"/>
          </a:p>
        </p:txBody>
      </p:sp>
      <p:sp>
        <p:nvSpPr>
          <p:cNvPr id="876" name="Google Shape;876;p69"/>
          <p:cNvSpPr/>
          <p:nvPr/>
        </p:nvSpPr>
        <p:spPr>
          <a:xfrm>
            <a:off x="3464576" y="547161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/>
          </a:p>
        </p:txBody>
      </p:sp>
      <p:sp>
        <p:nvSpPr>
          <p:cNvPr id="877" name="Google Shape;877;p69"/>
          <p:cNvSpPr txBox="1"/>
          <p:nvPr/>
        </p:nvSpPr>
        <p:spPr>
          <a:xfrm>
            <a:off x="3464576" y="3622659"/>
            <a:ext cx="1365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Frivillighet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8" name="Google Shape;878;p69"/>
          <p:cNvSpPr txBox="1"/>
          <p:nvPr/>
        </p:nvSpPr>
        <p:spPr>
          <a:xfrm>
            <a:off x="3541851" y="5471613"/>
            <a:ext cx="104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Andre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9" name="Google Shape;879;p69"/>
          <p:cNvSpPr/>
          <p:nvPr/>
        </p:nvSpPr>
        <p:spPr>
          <a:xfrm>
            <a:off x="6227243" y="299503"/>
            <a:ext cx="3992400" cy="338700"/>
          </a:xfrm>
          <a:prstGeom prst="rect">
            <a:avLst/>
          </a:prstGeom>
          <a:noFill/>
          <a:ln w="9525" cap="flat" cmpd="sng">
            <a:solidFill>
              <a:srgbClr val="1241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	Flere Norge flere.., gruppe 2</a:t>
            </a:r>
            <a:endParaRPr dirty="0"/>
          </a:p>
        </p:txBody>
      </p:sp>
      <p:sp>
        <p:nvSpPr>
          <p:cNvPr id="880" name="Google Shape;880;p69"/>
          <p:cNvSpPr txBox="1"/>
          <p:nvPr/>
        </p:nvSpPr>
        <p:spPr>
          <a:xfrm>
            <a:off x="239437" y="255053"/>
            <a:ext cx="5899176" cy="95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Hvis fremtidshistorien inntreffer i 2050, </a:t>
            </a:r>
            <a:endParaRPr lang="no" sz="2000" b="1" i="1" dirty="0">
              <a:solidFill>
                <a:srgbClr val="12418B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2400" b="1" i="1" dirty="0">
                <a:solidFill>
                  <a:srgbClr val="12418B"/>
                </a:solidFill>
              </a:rPr>
              <a:t>Hva betyr det for oss i Brønnøy?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(Noter stikkord. </a:t>
            </a:r>
            <a:r>
              <a:rPr lang="nb-NO" sz="900" i="1" dirty="0">
                <a:solidFill>
                  <a:srgbClr val="12418B"/>
                </a:solidFill>
              </a:rPr>
              <a:t>Dere t</a:t>
            </a:r>
            <a:r>
              <a:rPr lang="no" sz="900" i="1" dirty="0">
                <a:solidFill>
                  <a:srgbClr val="12418B"/>
                </a:solidFill>
              </a:rPr>
              <a:t>renger ikke svare på alle. </a:t>
            </a:r>
            <a:r>
              <a:rPr lang="nb-NO" sz="900" i="1" dirty="0">
                <a:solidFill>
                  <a:srgbClr val="12418B"/>
                </a:solidFill>
              </a:rPr>
              <a:t>P</a:t>
            </a:r>
            <a:r>
              <a:rPr lang="no" sz="900" i="1" dirty="0">
                <a:solidFill>
                  <a:srgbClr val="12418B"/>
                </a:solidFill>
              </a:rPr>
              <a:t>unktene er kun til hjelp for å få igang praten</a:t>
            </a:r>
            <a:r>
              <a:rPr lang="no" sz="900" b="1" i="1" dirty="0">
                <a:solidFill>
                  <a:srgbClr val="12418B"/>
                </a:solidFill>
              </a:rPr>
              <a:t>) </a:t>
            </a:r>
            <a:endParaRPr sz="900" b="1" i="1" dirty="0">
              <a:solidFill>
                <a:srgbClr val="393348"/>
              </a:solidFill>
            </a:endParaRPr>
          </a:p>
        </p:txBody>
      </p:sp>
      <p:sp>
        <p:nvSpPr>
          <p:cNvPr id="881" name="Google Shape;881;p69"/>
          <p:cNvSpPr txBox="1"/>
          <p:nvPr/>
        </p:nvSpPr>
        <p:spPr>
          <a:xfrm>
            <a:off x="6235335" y="327947"/>
            <a:ext cx="1161900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b="1" dirty="0">
                <a:solidFill>
                  <a:srgbClr val="12418B"/>
                </a:solidFill>
              </a:rPr>
              <a:t>Vår historie var</a:t>
            </a:r>
            <a:r>
              <a:rPr lang="no" sz="900" dirty="0">
                <a:solidFill>
                  <a:srgbClr val="12418B"/>
                </a:solidFill>
              </a:rPr>
              <a:t>: </a:t>
            </a:r>
            <a:endParaRPr sz="900" dirty="0">
              <a:solidFill>
                <a:srgbClr val="12418B"/>
              </a:solidFill>
            </a:endParaRPr>
          </a:p>
        </p:txBody>
      </p:sp>
      <p:grpSp>
        <p:nvGrpSpPr>
          <p:cNvPr id="883" name="Google Shape;883;p69"/>
          <p:cNvGrpSpPr/>
          <p:nvPr/>
        </p:nvGrpSpPr>
        <p:grpSpPr>
          <a:xfrm>
            <a:off x="9610275" y="3815222"/>
            <a:ext cx="831441" cy="831426"/>
            <a:chOff x="4351213" y="3356709"/>
            <a:chExt cx="1188623" cy="1188600"/>
          </a:xfrm>
        </p:grpSpPr>
        <p:sp>
          <p:nvSpPr>
            <p:cNvPr id="884" name="Google Shape;884;p69"/>
            <p:cNvSpPr/>
            <p:nvPr/>
          </p:nvSpPr>
          <p:spPr>
            <a:xfrm>
              <a:off x="4351213" y="3356709"/>
              <a:ext cx="1188600" cy="1188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85" name="Google Shape;885;p6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351236" y="3410654"/>
              <a:ext cx="1188599" cy="10807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Google Shape;872;p69">
            <a:extLst>
              <a:ext uri="{FF2B5EF4-FFF2-40B4-BE49-F238E27FC236}">
                <a16:creationId xmlns:a16="http://schemas.microsoft.com/office/drawing/2014/main" id="{CA706B3A-EE8E-D7A8-83AF-8F7A2CDC06E0}"/>
              </a:ext>
            </a:extLst>
          </p:cNvPr>
          <p:cNvSpPr txBox="1"/>
          <p:nvPr/>
        </p:nvSpPr>
        <p:spPr>
          <a:xfrm>
            <a:off x="6967589" y="1580367"/>
            <a:ext cx="2799866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o" sz="1000" b="1" dirty="0">
                <a:solidFill>
                  <a:srgbClr val="12418B"/>
                </a:solidFill>
              </a:rPr>
              <a:t>Fos oss som kommune:</a:t>
            </a:r>
          </a:p>
          <a:p>
            <a:endParaRPr lang="no" sz="1000" b="1" dirty="0">
              <a:solidFill>
                <a:srgbClr val="12418B"/>
              </a:solidFill>
            </a:endParaRPr>
          </a:p>
          <a:p>
            <a:r>
              <a:rPr lang="no" sz="1000" b="1" dirty="0">
                <a:solidFill>
                  <a:srgbClr val="12418B"/>
                </a:solidFill>
              </a:rPr>
              <a:t>Stikkord: </a:t>
            </a:r>
            <a:r>
              <a:rPr lang="no" sz="1000" dirty="0">
                <a:solidFill>
                  <a:srgbClr val="12418B"/>
                </a:solidFill>
              </a:rPr>
              <a:t>Styring og ledelse, </a:t>
            </a:r>
            <a:r>
              <a:rPr lang="nb-NO" sz="1000" dirty="0">
                <a:solidFill>
                  <a:srgbClr val="12418B"/>
                </a:solidFill>
              </a:rPr>
              <a:t>arbeidsmåter, kompetanse, samarbeid, arbeidsmåter, tjenesteutvikling, innbyggermedvirkning og lokalsamfunnsutvikling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sz="1000" b="1" dirty="0">
              <a:solidFill>
                <a:srgbClr val="12418B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569</TotalTime>
  <Words>132</Words>
  <Application>Microsoft Office PowerPoint</Application>
  <PresentationFormat>Egendefinert</PresentationFormat>
  <Paragraphs>28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7</cp:revision>
  <dcterms:created xsi:type="dcterms:W3CDTF">2023-08-11T08:30:34Z</dcterms:created>
  <dcterms:modified xsi:type="dcterms:W3CDTF">2024-04-12T11:38:35Z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