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312" r:id="rId2"/>
    <p:sldId id="313" r:id="rId3"/>
  </p:sldIdLst>
  <p:sldSz cx="10691813" cy="7559675"/>
  <p:notesSz cx="6724650" cy="9774238"/>
  <p:custDataLst>
    <p:tags r:id="rId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31909-31C4-4270-B67F-7036705B0804}" v="1" dt="2024-04-12T09:53:18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69631909-31C4-4270-B67F-7036705B0804}"/>
    <pc:docChg chg="custSel modSld">
      <pc:chgData name="Bjørn Inge Lange" userId="92705f58-b73e-4b3e-91a5-6741a522578e" providerId="ADAL" clId="{69631909-31C4-4270-B67F-7036705B0804}" dt="2024-04-12T09:59:59.340" v="323" actId="20577"/>
      <pc:docMkLst>
        <pc:docMk/>
      </pc:docMkLst>
      <pc:sldChg chg="modSp mod">
        <pc:chgData name="Bjørn Inge Lange" userId="92705f58-b73e-4b3e-91a5-6741a522578e" providerId="ADAL" clId="{69631909-31C4-4270-B67F-7036705B0804}" dt="2024-04-12T09:59:59.340" v="323" actId="20577"/>
        <pc:sldMkLst>
          <pc:docMk/>
          <pc:sldMk cId="544137740" sldId="313"/>
        </pc:sldMkLst>
        <pc:spChg chg="mod">
          <ac:chgData name="Bjørn Inge Lange" userId="92705f58-b73e-4b3e-91a5-6741a522578e" providerId="ADAL" clId="{69631909-31C4-4270-B67F-7036705B0804}" dt="2024-04-12T09:54:20.292" v="112" actId="20577"/>
          <ac:spMkLst>
            <pc:docMk/>
            <pc:sldMk cId="544137740" sldId="313"/>
            <ac:spMk id="2" creationId="{D6BF75C2-19CE-2001-185F-9CB5A69B431C}"/>
          </ac:spMkLst>
        </pc:spChg>
        <pc:spChg chg="mod">
          <ac:chgData name="Bjørn Inge Lange" userId="92705f58-b73e-4b3e-91a5-6741a522578e" providerId="ADAL" clId="{69631909-31C4-4270-B67F-7036705B0804}" dt="2024-04-12T09:59:59.340" v="323" actId="20577"/>
          <ac:spMkLst>
            <pc:docMk/>
            <pc:sldMk cId="544137740" sldId="313"/>
            <ac:spMk id="8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33438" y="627063"/>
            <a:ext cx="4433887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639" tIns="82639" rIns="82639" bIns="8263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87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533566" y="1251437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/>
              <a:t>       	</a:t>
            </a:r>
            <a:r>
              <a:rPr lang="nb-NO" dirty="0">
                <a:solidFill>
                  <a:srgbClr val="FF0000"/>
                </a:solidFill>
              </a:rPr>
              <a:t>Å være en bo- og arbeids- markedsregion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FF0000"/>
                </a:solidFill>
              </a:rPr>
              <a:t>	Bedre </a:t>
            </a:r>
            <a:r>
              <a:rPr lang="nb-NO" dirty="0" err="1">
                <a:solidFill>
                  <a:srgbClr val="FF0000"/>
                </a:solidFill>
              </a:rPr>
              <a:t>sammarbeid</a:t>
            </a:r>
            <a:endParaRPr dirty="0"/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solidFill>
                  <a:schemeClr val="lt1"/>
                </a:solidFill>
              </a:rPr>
              <a:t>Velg en vei videre</a:t>
            </a:r>
            <a:endParaRPr sz="1600" b="1" dirty="0">
              <a:solidFill>
                <a:schemeClr val="lt1"/>
              </a:solidFill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forsterke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motvirke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Må vi </a:t>
            </a:r>
            <a:r>
              <a:rPr lang="no" b="1" i="1" u="sng" dirty="0">
                <a:solidFill>
                  <a:srgbClr val="12418B"/>
                </a:solidFill>
              </a:rPr>
              <a:t>forberede</a:t>
            </a:r>
            <a:r>
              <a:rPr lang="no" b="1" i="1" dirty="0">
                <a:solidFill>
                  <a:srgbClr val="12418B"/>
                </a:solidFill>
              </a:rPr>
              <a:t> oss til det og hvordan?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12418B"/>
                </a:solidFill>
              </a:rPr>
              <a:t>B</a:t>
            </a:r>
            <a:r>
              <a:rPr lang="no" dirty="0">
                <a:solidFill>
                  <a:srgbClr val="12418B"/>
                </a:solidFill>
              </a:rPr>
              <a:t>eskriv kort hva dere må må lykkes med for å få dette til: </a:t>
            </a:r>
            <a:endParaRPr dirty="0">
              <a:solidFill>
                <a:srgbClr val="12418B"/>
              </a:solidFill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900" i="1" dirty="0">
                <a:solidFill>
                  <a:srgbClr val="12418B"/>
                </a:solidFill>
              </a:rPr>
              <a:t>NB: Ta en konsekvens av gangen - </a:t>
            </a:r>
            <a:r>
              <a:rPr lang="no" sz="900" i="1" dirty="0">
                <a:solidFill>
                  <a:srgbClr val="12418B"/>
                </a:solidFill>
              </a:rPr>
              <a:t>Når dere er ferdig med én,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fortsett med neste og legg til flere idéer!</a:t>
            </a:r>
            <a:endParaRPr sz="900" i="1" dirty="0">
              <a:solidFill>
                <a:srgbClr val="393348"/>
              </a:solidFill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Tilbake til 2024: </a:t>
            </a:r>
            <a:r>
              <a:rPr lang="no" sz="2400" b="1" i="1" dirty="0">
                <a:solidFill>
                  <a:srgbClr val="12418B"/>
                </a:solidFill>
              </a:rPr>
              <a:t>Hvordan kan vi påvirke fremtiden?</a:t>
            </a:r>
            <a:endParaRPr sz="2400" b="1" i="1" dirty="0">
              <a:solidFill>
                <a:srgbClr val="393348"/>
              </a:solidFill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711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Se på notatene på forrige ark. </a:t>
            </a:r>
            <a:r>
              <a:rPr lang="nb-NO" i="1" dirty="0">
                <a:solidFill>
                  <a:srgbClr val="12418B"/>
                </a:solidFill>
              </a:rPr>
              <a:t>D</a:t>
            </a:r>
            <a:r>
              <a:rPr lang="no" i="1" dirty="0">
                <a:solidFill>
                  <a:srgbClr val="12418B"/>
                </a:solidFill>
              </a:rPr>
              <a:t>ere noterte ned en rekke konsekvenser for Brønnøysamfunnet. </a:t>
            </a:r>
            <a:r>
              <a:rPr lang="nb-NO" i="1" dirty="0">
                <a:solidFill>
                  <a:srgbClr val="12418B"/>
                </a:solidFill>
              </a:rPr>
              <a:t>V</a:t>
            </a:r>
            <a:r>
              <a:rPr lang="no" i="1" dirty="0">
                <a:solidFill>
                  <a:srgbClr val="12418B"/>
                </a:solidFill>
              </a:rPr>
              <a:t>elg nå de viktigste. </a:t>
            </a:r>
            <a:r>
              <a:rPr lang="nb-NO" i="1" dirty="0">
                <a:solidFill>
                  <a:srgbClr val="12418B"/>
                </a:solidFill>
              </a:rPr>
              <a:t>T</a:t>
            </a:r>
            <a:r>
              <a:rPr lang="no" i="1" dirty="0">
                <a:solidFill>
                  <a:srgbClr val="12418B"/>
                </a:solidFill>
              </a:rPr>
              <a:t>a en av gangen og beskriv dem kort her: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b="1" dirty="0">
                <a:solidFill>
                  <a:schemeClr val="tx1"/>
                </a:solidFill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 Sør-Helgeland stor nok til å være egen kommune i 2050?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476450" y="1373287"/>
            <a:ext cx="4868898" cy="590072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/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Demokrati – fellesskap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lang="nb-NO" dirty="0">
                <a:solidFill>
                  <a:srgbClr val="FF0000"/>
                </a:solidFill>
              </a:rPr>
              <a:t>Nei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noProof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Frivillig kontakt (en eller flere)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Frivillighetsplan (politikk)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Fritidserklæring (sosial)</a:t>
            </a: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o" i="1" dirty="0">
                <a:solidFill>
                  <a:srgbClr val="FF0000"/>
                </a:solidFill>
              </a:rPr>
              <a:t>Frivilligheten blir viktigere – som lim i samfunnet</a:t>
            </a:r>
            <a:endParaRPr kumimoji="0" lang="no" sz="1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5441377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562</TotalTime>
  <Words>283</Words>
  <Application>Microsoft Office PowerPoint</Application>
  <PresentationFormat>Egendefinert</PresentationFormat>
  <Paragraphs>40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6</cp:revision>
  <cp:lastPrinted>2024-04-09T06:07:58Z</cp:lastPrinted>
  <dcterms:created xsi:type="dcterms:W3CDTF">2023-08-11T08:30:34Z</dcterms:created>
  <dcterms:modified xsi:type="dcterms:W3CDTF">2024-04-12T10:00:00Z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