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312" r:id="rId2"/>
    <p:sldId id="313" r:id="rId3"/>
    <p:sldId id="314" r:id="rId4"/>
    <p:sldId id="315" r:id="rId5"/>
    <p:sldId id="316" r:id="rId6"/>
  </p:sldIdLst>
  <p:sldSz cx="10691813" cy="7559675"/>
  <p:notesSz cx="6724650" cy="9774238"/>
  <p:custDataLst>
    <p:tags r:id="rId8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ABCB4-1E4B-4920-9F74-BD7A2A2886D9}" v="3" dt="2024-04-12T10:41:48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025ABCB4-1E4B-4920-9F74-BD7A2A2886D9}"/>
    <pc:docChg chg="modSld">
      <pc:chgData name="Bjørn Inge Lange" userId="92705f58-b73e-4b3e-91a5-6741a522578e" providerId="ADAL" clId="{025ABCB4-1E4B-4920-9F74-BD7A2A2886D9}" dt="2024-04-12T12:04:25.694" v="949" actId="20577"/>
      <pc:docMkLst>
        <pc:docMk/>
      </pc:docMkLst>
      <pc:sldChg chg="modSp mod">
        <pc:chgData name="Bjørn Inge Lange" userId="92705f58-b73e-4b3e-91a5-6741a522578e" providerId="ADAL" clId="{025ABCB4-1E4B-4920-9F74-BD7A2A2886D9}" dt="2024-04-12T10:27:39.796" v="241" actId="20577"/>
        <pc:sldMkLst>
          <pc:docMk/>
          <pc:sldMk cId="0" sldId="312"/>
        </pc:sldMkLst>
        <pc:spChg chg="mod">
          <ac:chgData name="Bjørn Inge Lange" userId="92705f58-b73e-4b3e-91a5-6741a522578e" providerId="ADAL" clId="{025ABCB4-1E4B-4920-9F74-BD7A2A2886D9}" dt="2024-04-12T10:27:39.796" v="241" actId="20577"/>
          <ac:spMkLst>
            <pc:docMk/>
            <pc:sldMk cId="0" sldId="312"/>
            <ac:spMk id="2" creationId="{D6BF75C2-19CE-2001-185F-9CB5A69B431C}"/>
          </ac:spMkLst>
        </pc:spChg>
        <pc:spChg chg="mod">
          <ac:chgData name="Bjørn Inge Lange" userId="92705f58-b73e-4b3e-91a5-6741a522578e" providerId="ADAL" clId="{025ABCB4-1E4B-4920-9F74-BD7A2A2886D9}" dt="2024-04-12T10:27:20.527" v="239" actId="20577"/>
          <ac:spMkLst>
            <pc:docMk/>
            <pc:sldMk cId="0" sldId="312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025ABCB4-1E4B-4920-9F74-BD7A2A2886D9}" dt="2024-04-12T12:04:25.694" v="949" actId="20577"/>
        <pc:sldMkLst>
          <pc:docMk/>
          <pc:sldMk cId="544137740" sldId="313"/>
        </pc:sldMkLst>
        <pc:spChg chg="mod">
          <ac:chgData name="Bjørn Inge Lange" userId="92705f58-b73e-4b3e-91a5-6741a522578e" providerId="ADAL" clId="{025ABCB4-1E4B-4920-9F74-BD7A2A2886D9}" dt="2024-04-12T10:29:21.377" v="271" actId="20577"/>
          <ac:spMkLst>
            <pc:docMk/>
            <pc:sldMk cId="544137740" sldId="313"/>
            <ac:spMk id="2" creationId="{D6BF75C2-19CE-2001-185F-9CB5A69B431C}"/>
          </ac:spMkLst>
        </pc:spChg>
        <pc:spChg chg="mod">
          <ac:chgData name="Bjørn Inge Lange" userId="92705f58-b73e-4b3e-91a5-6741a522578e" providerId="ADAL" clId="{025ABCB4-1E4B-4920-9F74-BD7A2A2886D9}" dt="2024-04-12T12:04:25.694" v="949" actId="20577"/>
          <ac:spMkLst>
            <pc:docMk/>
            <pc:sldMk cId="544137740" sldId="313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025ABCB4-1E4B-4920-9F74-BD7A2A2886D9}" dt="2024-04-12T10:39:20.314" v="680" actId="20577"/>
        <pc:sldMkLst>
          <pc:docMk/>
          <pc:sldMk cId="3873505462" sldId="314"/>
        </pc:sldMkLst>
        <pc:spChg chg="mod">
          <ac:chgData name="Bjørn Inge Lange" userId="92705f58-b73e-4b3e-91a5-6741a522578e" providerId="ADAL" clId="{025ABCB4-1E4B-4920-9F74-BD7A2A2886D9}" dt="2024-04-12T10:37:53.468" v="601" actId="20577"/>
          <ac:spMkLst>
            <pc:docMk/>
            <pc:sldMk cId="3873505462" sldId="314"/>
            <ac:spMk id="2" creationId="{D6BF75C2-19CE-2001-185F-9CB5A69B431C}"/>
          </ac:spMkLst>
        </pc:spChg>
        <pc:spChg chg="mod">
          <ac:chgData name="Bjørn Inge Lange" userId="92705f58-b73e-4b3e-91a5-6741a522578e" providerId="ADAL" clId="{025ABCB4-1E4B-4920-9F74-BD7A2A2886D9}" dt="2024-04-12T10:39:20.314" v="680" actId="20577"/>
          <ac:spMkLst>
            <pc:docMk/>
            <pc:sldMk cId="3873505462" sldId="314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025ABCB4-1E4B-4920-9F74-BD7A2A2886D9}" dt="2024-04-12T10:41:37.838" v="839" actId="207"/>
        <pc:sldMkLst>
          <pc:docMk/>
          <pc:sldMk cId="4228975608" sldId="315"/>
        </pc:sldMkLst>
        <pc:spChg chg="mod">
          <ac:chgData name="Bjørn Inge Lange" userId="92705f58-b73e-4b3e-91a5-6741a522578e" providerId="ADAL" clId="{025ABCB4-1E4B-4920-9F74-BD7A2A2886D9}" dt="2024-04-12T10:40:10.611" v="727" actId="20577"/>
          <ac:spMkLst>
            <pc:docMk/>
            <pc:sldMk cId="4228975608" sldId="315"/>
            <ac:spMk id="2" creationId="{D6BF75C2-19CE-2001-185F-9CB5A69B431C}"/>
          </ac:spMkLst>
        </pc:spChg>
        <pc:spChg chg="mod">
          <ac:chgData name="Bjørn Inge Lange" userId="92705f58-b73e-4b3e-91a5-6741a522578e" providerId="ADAL" clId="{025ABCB4-1E4B-4920-9F74-BD7A2A2886D9}" dt="2024-04-12T10:41:37.838" v="839" actId="207"/>
          <ac:spMkLst>
            <pc:docMk/>
            <pc:sldMk cId="4228975608" sldId="315"/>
            <ac:spMk id="890" creationId="{00000000-0000-0000-0000-000000000000}"/>
          </ac:spMkLst>
        </pc:spChg>
      </pc:sldChg>
      <pc:sldChg chg="modSp mod">
        <pc:chgData name="Bjørn Inge Lange" userId="92705f58-b73e-4b3e-91a5-6741a522578e" providerId="ADAL" clId="{025ABCB4-1E4B-4920-9F74-BD7A2A2886D9}" dt="2024-04-12T10:46:45.236" v="945" actId="20577"/>
        <pc:sldMkLst>
          <pc:docMk/>
          <pc:sldMk cId="2978059725" sldId="316"/>
        </pc:sldMkLst>
        <pc:spChg chg="mod">
          <ac:chgData name="Bjørn Inge Lange" userId="92705f58-b73e-4b3e-91a5-6741a522578e" providerId="ADAL" clId="{025ABCB4-1E4B-4920-9F74-BD7A2A2886D9}" dt="2024-04-12T10:45:21.812" v="860" actId="20577"/>
          <ac:spMkLst>
            <pc:docMk/>
            <pc:sldMk cId="2978059725" sldId="316"/>
            <ac:spMk id="2" creationId="{D6BF75C2-19CE-2001-185F-9CB5A69B431C}"/>
          </ac:spMkLst>
        </pc:spChg>
        <pc:spChg chg="mod">
          <ac:chgData name="Bjørn Inge Lange" userId="92705f58-b73e-4b3e-91a5-6741a522578e" providerId="ADAL" clId="{025ABCB4-1E4B-4920-9F74-BD7A2A2886D9}" dt="2024-04-12T10:46:45.236" v="945" actId="20577"/>
          <ac:spMkLst>
            <pc:docMk/>
            <pc:sldMk cId="2978059725" sldId="316"/>
            <ac:spMk id="8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33438" y="627063"/>
            <a:ext cx="4433887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639" tIns="82639" rIns="82639" bIns="8263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8781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9629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955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202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595526" y="1391856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/>
              <a:t>       	</a:t>
            </a:r>
            <a:r>
              <a:rPr lang="nb-NO" dirty="0">
                <a:solidFill>
                  <a:srgbClr val="FF0000"/>
                </a:solidFill>
              </a:rPr>
              <a:t>Røde kors, frivillighetssentralen, pårørende </a:t>
            </a:r>
            <a:r>
              <a:rPr lang="nb-NO" dirty="0" err="1">
                <a:solidFill>
                  <a:srgbClr val="FF0000"/>
                </a:solidFill>
              </a:rPr>
              <a:t>m.m</a:t>
            </a: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Helse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Tekniske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Andre tjenester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Nei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Kontakt administrasjonen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 	Vandelsattest og taushetserklæring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Samarbeid med skolene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Innsats for andre</a:t>
            </a:r>
            <a:endParaRPr dirty="0"/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solidFill>
                  <a:schemeClr val="lt1"/>
                </a:solidFill>
              </a:rPr>
              <a:t>Velg en vei videre</a:t>
            </a:r>
            <a:endParaRPr sz="1600" b="1" dirty="0">
              <a:solidFill>
                <a:schemeClr val="lt1"/>
              </a:solidFill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forsterke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motvirke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Må vi </a:t>
            </a:r>
            <a:r>
              <a:rPr lang="no" b="1" i="1" u="sng" dirty="0">
                <a:solidFill>
                  <a:srgbClr val="12418B"/>
                </a:solidFill>
              </a:rPr>
              <a:t>forberede</a:t>
            </a:r>
            <a:r>
              <a:rPr lang="no" b="1" i="1" dirty="0">
                <a:solidFill>
                  <a:srgbClr val="12418B"/>
                </a:solidFill>
              </a:rPr>
              <a:t> oss til det og hvordan?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12418B"/>
                </a:solidFill>
              </a:rPr>
              <a:t>B</a:t>
            </a:r>
            <a:r>
              <a:rPr lang="no" dirty="0">
                <a:solidFill>
                  <a:srgbClr val="12418B"/>
                </a:solidFill>
              </a:rPr>
              <a:t>eskriv kort hva dere må må lykkes med for å få dette til: </a:t>
            </a:r>
            <a:endParaRPr dirty="0">
              <a:solidFill>
                <a:srgbClr val="12418B"/>
              </a:solidFill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900" i="1" dirty="0">
                <a:solidFill>
                  <a:srgbClr val="12418B"/>
                </a:solidFill>
              </a:rPr>
              <a:t>NB: Ta en konsekvens av gangen - </a:t>
            </a:r>
            <a:r>
              <a:rPr lang="no" sz="900" i="1" dirty="0">
                <a:solidFill>
                  <a:srgbClr val="12418B"/>
                </a:solidFill>
              </a:rPr>
              <a:t>Når dere er ferdig med én,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fortsett med neste og legg til flere idéer!</a:t>
            </a:r>
            <a:endParaRPr sz="900" i="1" dirty="0">
              <a:solidFill>
                <a:srgbClr val="393348"/>
              </a:solidFill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Tilbake til 2024: </a:t>
            </a:r>
            <a:r>
              <a:rPr lang="no" sz="2400" b="1" i="1" dirty="0">
                <a:solidFill>
                  <a:srgbClr val="12418B"/>
                </a:solidFill>
              </a:rPr>
              <a:t>Hvordan kan vi påvirke fremtiden?</a:t>
            </a:r>
            <a:endParaRPr sz="2400" b="1" i="1" dirty="0">
              <a:solidFill>
                <a:srgbClr val="393348"/>
              </a:solidFill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Se på notatene på forrige ark. </a:t>
            </a:r>
            <a:r>
              <a:rPr lang="nb-NO" i="1" dirty="0">
                <a:solidFill>
                  <a:srgbClr val="12418B"/>
                </a:solidFill>
              </a:rPr>
              <a:t>D</a:t>
            </a:r>
            <a:r>
              <a:rPr lang="no" i="1" dirty="0">
                <a:solidFill>
                  <a:srgbClr val="12418B"/>
                </a:solidFill>
              </a:rPr>
              <a:t>ere noterte ned en rekke konsekvenser for Brønnøysamfunnet. </a:t>
            </a:r>
            <a:r>
              <a:rPr lang="nb-NO" i="1" dirty="0">
                <a:solidFill>
                  <a:srgbClr val="12418B"/>
                </a:solidFill>
              </a:rPr>
              <a:t>V</a:t>
            </a:r>
            <a:r>
              <a:rPr lang="no" i="1" dirty="0">
                <a:solidFill>
                  <a:srgbClr val="12418B"/>
                </a:solidFill>
              </a:rPr>
              <a:t>elg nå de viktigste. </a:t>
            </a:r>
            <a:r>
              <a:rPr lang="nb-NO" i="1" dirty="0">
                <a:solidFill>
                  <a:srgbClr val="12418B"/>
                </a:solidFill>
              </a:rPr>
              <a:t>T</a:t>
            </a:r>
            <a:r>
              <a:rPr lang="no" i="1" dirty="0">
                <a:solidFill>
                  <a:srgbClr val="12418B"/>
                </a:solidFill>
              </a:rPr>
              <a:t>a en av gangen og beskriv dem kort her: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b="1" dirty="0">
                <a:solidFill>
                  <a:schemeClr val="tx1"/>
                </a:solidFill>
              </a:rPr>
              <a:t>Gruppe 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Økt sammarbeid med frivilligheten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/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Bemanne tilstrekkelig grunnbemanning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Bedre omdømme til BK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Kultur tilbudet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noProof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Ledelse (sette av ressurser/tid)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BK må still på yrkesmesser / være med på </a:t>
            </a:r>
            <a:r>
              <a:rPr lang="nb-NO">
                <a:solidFill>
                  <a:srgbClr val="FF0000"/>
                </a:solidFill>
              </a:rPr>
              <a:t>	eventer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m.m</a:t>
            </a:r>
            <a:endParaRPr lang="nb-NO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</a:t>
            </a:r>
            <a:r>
              <a:rPr lang="nb-NO" dirty="0" err="1">
                <a:solidFill>
                  <a:srgbClr val="FF0000"/>
                </a:solidFill>
              </a:rPr>
              <a:t>Heimkommerdag</a:t>
            </a:r>
            <a:endParaRPr lang="nb-NO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Fleksibilitet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i="1" dirty="0">
                <a:solidFill>
                  <a:srgbClr val="FF0000"/>
                </a:solidFill>
              </a:rPr>
              <a:t>Turnusarbeid/rekruttering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4413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/>
              <a:t>	</a:t>
            </a:r>
            <a:r>
              <a:rPr lang="nb-NO" dirty="0">
                <a:solidFill>
                  <a:srgbClr val="FF0000"/>
                </a:solidFill>
              </a:rPr>
              <a:t>Må endre måten vi planlegger og løser 	oppgaver.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Omprioritere behov/tilbud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87350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lang="nb-NO" dirty="0">
                <a:solidFill>
                  <a:srgbClr val="FF0000"/>
                </a:solidFill>
              </a:rPr>
              <a:t>Ja, som supplement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Gi nye arbeidstakere nødvendig kompetanse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i="1" dirty="0">
                <a:solidFill>
                  <a:srgbClr val="FF0000"/>
                </a:solidFill>
              </a:rPr>
              <a:t>Ta i bruk ny teknologi</a:t>
            </a:r>
            <a:endParaRPr kumimoji="0" lang="no" sz="1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422897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lang="nb-NO" dirty="0">
                <a:solidFill>
                  <a:srgbClr val="FF0000"/>
                </a:solidFill>
              </a:rPr>
              <a:t>Ja, legge til rette områder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Finansieringsformer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Leie til eie</a:t>
            </a: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Nye boformer/mikrohus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978059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604</TotalTime>
  <Words>690</Words>
  <Application>Microsoft Office PowerPoint</Application>
  <PresentationFormat>Egendefinert</PresentationFormat>
  <Paragraphs>125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8</cp:revision>
  <cp:lastPrinted>2024-04-09T06:07:58Z</cp:lastPrinted>
  <dcterms:created xsi:type="dcterms:W3CDTF">2023-08-11T08:30:34Z</dcterms:created>
  <dcterms:modified xsi:type="dcterms:W3CDTF">2024-04-12T12:04:26Z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