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4" r:id="rId3"/>
    <p:sldId id="266" r:id="rId4"/>
    <p:sldId id="267" r:id="rId5"/>
    <p:sldId id="268" r:id="rId6"/>
    <p:sldId id="274" r:id="rId7"/>
    <p:sldId id="275" r:id="rId8"/>
    <p:sldId id="273" r:id="rId9"/>
    <p:sldId id="277" r:id="rId10"/>
    <p:sldId id="279" r:id="rId11"/>
    <p:sldId id="278" r:id="rId12"/>
  </p:sldIdLst>
  <p:sldSz cx="9144000" cy="6858000" type="screen4x3"/>
  <p:notesSz cx="6950075" cy="923607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78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26D409-6D80-4BC7-8E16-643AB89EE961}" type="datetimeFigureOut">
              <a:rPr lang="nb-NO" smtClean="0"/>
              <a:t>30.08.2018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7DAAD-B5BC-4B6A-BF7D-4AD43C2544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8537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660FE3-2F53-421B-8FB4-CDFD2D8CD6EB}" type="datetimeFigureOut">
              <a:rPr lang="nb-NO" smtClean="0"/>
              <a:t>30.08.2018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D8D3D-C7E2-4E52-82A9-BD73D43715C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288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9820-E75A-4349-A8E8-BA175A13A965}" type="datetime1">
              <a:rPr lang="nb-NO" smtClean="0"/>
              <a:t>30.08.2018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42BF-38A9-4E6C-856E-5E7D1406DE5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9093-A16E-40F6-86AE-C2C688B3C9CE}" type="datetime1">
              <a:rPr lang="nb-NO" smtClean="0"/>
              <a:t>30.08.2018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42BF-38A9-4E6C-856E-5E7D1406DE5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DACA4-1F14-463D-909C-1BC6425D2244}" type="datetime1">
              <a:rPr lang="nb-NO" smtClean="0"/>
              <a:t>30.08.2018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42BF-38A9-4E6C-856E-5E7D1406DE56}" type="slidenum">
              <a:rPr lang="nb-NO" smtClean="0"/>
              <a:t>‹#›</a:t>
            </a:fld>
            <a:endParaRPr lang="nb-NO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0B06F-EB22-4CDA-8B97-6FA9FA390B49}" type="datetime1">
              <a:rPr lang="nb-NO" smtClean="0"/>
              <a:t>30.08.2018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42BF-38A9-4E6C-856E-5E7D1406DE5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EF4F-299B-45B2-BC1F-7E75BCB49D5E}" type="datetime1">
              <a:rPr lang="nb-NO" smtClean="0"/>
              <a:t>30.08.2018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42BF-38A9-4E6C-856E-5E7D1406DE5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9038D-3318-41E9-9129-5A915DFB3571}" type="datetime1">
              <a:rPr lang="nb-NO" smtClean="0"/>
              <a:t>30.08.2018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42BF-38A9-4E6C-856E-5E7D1406DE56}" type="slidenum">
              <a:rPr lang="nb-NO" smtClean="0"/>
              <a:t>‹#›</a:t>
            </a:fld>
            <a:endParaRPr lang="nb-N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8EDEB-3E4A-460E-8CEC-23C661164599}" type="datetime1">
              <a:rPr lang="nb-NO" smtClean="0"/>
              <a:t>30.08.2018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42BF-38A9-4E6C-856E-5E7D1406DE5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3831-34FB-4326-BCD4-FD6D821078FA}" type="datetime1">
              <a:rPr lang="nb-NO" smtClean="0"/>
              <a:t>30.08.2018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42BF-38A9-4E6C-856E-5E7D1406DE5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0163A-73D1-416F-A5A5-CB3F5EE3D6CC}" type="datetime1">
              <a:rPr lang="nb-NO" smtClean="0"/>
              <a:t>30.08.2018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42BF-38A9-4E6C-856E-5E7D1406DE56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4E96-C867-4827-B8B0-2A695108EF13}" type="datetime1">
              <a:rPr lang="nb-NO" smtClean="0"/>
              <a:t>30.08.2018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42BF-38A9-4E6C-856E-5E7D1406DE56}" type="slidenum">
              <a:rPr lang="nb-NO" smtClean="0"/>
              <a:t>‹#›</a:t>
            </a:fld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378E-F257-43A8-AD8C-64756BC3F06E}" type="datetime1">
              <a:rPr lang="nb-NO" smtClean="0"/>
              <a:t>30.08.2018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42BF-38A9-4E6C-856E-5E7D1406DE56}" type="slidenum">
              <a:rPr lang="nb-NO" smtClean="0"/>
              <a:t>‹#›</a:t>
            </a:fld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30279EC-125F-4575-8D35-B72E061E5D07}" type="datetime1">
              <a:rPr lang="nb-NO" smtClean="0"/>
              <a:t>30.08.2018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AAC42BF-38A9-4E6C-856E-5E7D1406DE56}" type="slidenum">
              <a:rPr lang="nb-NO" smtClean="0"/>
              <a:t>‹#›</a:t>
            </a:fld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/>
              <a:t>O</a:t>
            </a:r>
            <a:r>
              <a:rPr lang="nb-NO" dirty="0" smtClean="0"/>
              <a:t>vergang fra grunnskole til videregående skole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nb-NO" dirty="0" smtClean="0"/>
              <a:t>Hvordan sikre en god overgang ?</a:t>
            </a:r>
            <a:endParaRPr lang="nb-NO" sz="4000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193638" y="5949280"/>
            <a:ext cx="8770850" cy="666009"/>
          </a:xfrm>
        </p:spPr>
        <p:txBody>
          <a:bodyPr/>
          <a:lstStyle/>
          <a:p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694501"/>
            <a:ext cx="8964489" cy="999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0980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152128"/>
          </a:xfrm>
        </p:spPr>
        <p:txBody>
          <a:bodyPr/>
          <a:lstStyle/>
          <a:p>
            <a:pPr algn="l"/>
            <a:r>
              <a:rPr lang="nb-NO" dirty="0" smtClean="0"/>
              <a:t>Kompetanseheving</a:t>
            </a:r>
            <a:endParaRPr lang="nb-NO" dirty="0"/>
          </a:p>
        </p:txBody>
      </p:sp>
      <p:sp>
        <p:nvSpPr>
          <p:cNvPr id="5" name="Undertittel 4"/>
          <p:cNvSpPr>
            <a:spLocks noGrp="1"/>
          </p:cNvSpPr>
          <p:nvPr>
            <p:ph type="subTitle" idx="1"/>
          </p:nvPr>
        </p:nvSpPr>
        <p:spPr>
          <a:xfrm>
            <a:off x="539552" y="2564904"/>
            <a:ext cx="6400800" cy="1473200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 smtClean="0"/>
              <a:t>Drøfting av skolens behov for Kurs/kompetanseheving i forbindelse med mottak av nye elever.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b-NO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 smtClean="0"/>
              <a:t>PPT har samarbeid med for eksempel Autismeteam, BUP, </a:t>
            </a:r>
            <a:r>
              <a:rPr lang="nb-NO" dirty="0" err="1" smtClean="0"/>
              <a:t>statped</a:t>
            </a:r>
            <a:r>
              <a:rPr lang="nb-NO" dirty="0" smtClean="0"/>
              <a:t>. og </a:t>
            </a:r>
            <a:r>
              <a:rPr lang="nb-NO" dirty="0" err="1" smtClean="0"/>
              <a:t>habiliteringsenheten</a:t>
            </a:r>
            <a:r>
              <a:rPr lang="nb-NO" dirty="0" smtClean="0"/>
              <a:t> vedr. dette. </a:t>
            </a:r>
            <a:endParaRPr lang="nb-NO" dirty="0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694501"/>
            <a:ext cx="8964489" cy="999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5426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Møter med PPT, BVS v/ de ulike avdelingene etter skolestart.</a:t>
            </a:r>
          </a:p>
          <a:p>
            <a:r>
              <a:rPr lang="nb-NO" dirty="0" smtClean="0"/>
              <a:t>Vurdering av  behov for spesialundervisning.</a:t>
            </a:r>
          </a:p>
          <a:p>
            <a:r>
              <a:rPr lang="nb-NO" dirty="0" smtClean="0"/>
              <a:t>Drøfting av innhold, organisering, metode,  mål osv.</a:t>
            </a: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b-NO" dirty="0" smtClean="0"/>
              <a:t>Utarbeiding av sakkyndig vurdering ved behov for spesialundervisning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694501"/>
            <a:ext cx="8964489" cy="999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1736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99592" y="2204864"/>
            <a:ext cx="7380808" cy="3921299"/>
          </a:xfrm>
        </p:spPr>
        <p:txBody>
          <a:bodyPr>
            <a:normAutofit/>
          </a:bodyPr>
          <a:lstStyle/>
          <a:p>
            <a:r>
              <a:rPr lang="nb-NO" sz="2000" dirty="0" smtClean="0"/>
              <a:t>Arbeidet starter minimum 1 1/2 år før overgang. </a:t>
            </a:r>
          </a:p>
          <a:p>
            <a:r>
              <a:rPr lang="nb-NO" sz="2000" dirty="0" smtClean="0"/>
              <a:t>Drøfting av hvilke skoletilbud som er aktuelle med elev, heim og grunnskole.</a:t>
            </a:r>
          </a:p>
          <a:p>
            <a:r>
              <a:rPr lang="nb-NO" sz="2000" dirty="0" smtClean="0"/>
              <a:t>Informasjon om elever med store tilretteleggingsbehov til BVS og andre videregående skoler v/PPT og grunnskole. </a:t>
            </a:r>
          </a:p>
          <a:p>
            <a:r>
              <a:rPr lang="nb-NO" sz="2000" dirty="0" smtClean="0"/>
              <a:t>Ved behov for store bygningsmessige tilpassinger  informeres rektor v/ BVS/andre videregående skoler  i god tid.</a:t>
            </a:r>
          </a:p>
          <a:p>
            <a:r>
              <a:rPr lang="nb-NO" sz="2000" dirty="0" smtClean="0"/>
              <a:t>Møte med heim, grunnskole, PPT og videregående skole våren 9.trinn.</a:t>
            </a:r>
          </a:p>
          <a:p>
            <a:r>
              <a:rPr lang="nb-NO" sz="2000" dirty="0" smtClean="0"/>
              <a:t>Ved behov for bolig med  hjelpetiltak kontaktes Brønnøy kommune. Ansvarsavklaring</a:t>
            </a:r>
            <a:r>
              <a:rPr lang="nb-NO" sz="2000" dirty="0"/>
              <a:t>.</a:t>
            </a:r>
            <a:endParaRPr lang="nb-NO" sz="2000" dirty="0" smtClean="0"/>
          </a:p>
          <a:p>
            <a:endParaRPr lang="nb-NO" dirty="0" smtClean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b-NO" dirty="0" smtClean="0"/>
              <a:t>Elever med omfattende funksjonshemminger  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57311"/>
            <a:ext cx="8892481" cy="991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9180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b-NO" dirty="0" smtClean="0"/>
              <a:t>Høsten før overgang til </a:t>
            </a:r>
            <a:br>
              <a:rPr lang="nb-NO" dirty="0" smtClean="0"/>
            </a:br>
            <a:r>
              <a:rPr lang="nb-NO" dirty="0" smtClean="0"/>
              <a:t>videregående skole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b-NO" dirty="0" smtClean="0"/>
              <a:t>Oppfølging av elever med særskilte behov.</a:t>
            </a:r>
          </a:p>
          <a:p>
            <a:r>
              <a:rPr lang="nb-NO" dirty="0" smtClean="0"/>
              <a:t>Administrativt møte med 10.trinn ang. elever med behov for spesial-undervisning ved overgang til videregående skole.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nb-NO" dirty="0" smtClean="0"/>
              <a:t>Avklare hvem som søker 1. februar og 1.mars.</a:t>
            </a:r>
          </a:p>
          <a:p>
            <a:r>
              <a:rPr lang="nb-NO" dirty="0" smtClean="0"/>
              <a:t>Gjøre avtaler om møter med heim, grunnskole og PPT. 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694501"/>
            <a:ext cx="8964489" cy="999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8502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b-NO" dirty="0" smtClean="0"/>
              <a:t>Elever som søker fortrinn til et særskilt utdanningsprogram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Møte med elev, heim, skole og PPT.</a:t>
            </a:r>
          </a:p>
          <a:p>
            <a:r>
              <a:rPr lang="nb-NO" dirty="0" smtClean="0"/>
              <a:t>Valg av utdannings-program- begrunnelse.</a:t>
            </a:r>
          </a:p>
          <a:p>
            <a:r>
              <a:rPr lang="nb-NO" dirty="0" smtClean="0"/>
              <a:t>Melding til Fylkeskommunen 1. oktober v/rektor.</a:t>
            </a:r>
          </a:p>
          <a:p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nb-NO" dirty="0"/>
              <a:t>Utarbeiding av sakkyndig </a:t>
            </a:r>
            <a:r>
              <a:rPr lang="nb-NO" dirty="0" smtClean="0"/>
              <a:t>vurdering </a:t>
            </a:r>
            <a:r>
              <a:rPr lang="nb-NO" dirty="0"/>
              <a:t>i forhold til </a:t>
            </a:r>
            <a:r>
              <a:rPr lang="nb-NO" dirty="0" smtClean="0"/>
              <a:t>vurdering av behovet for fortrinnsrett til et særskilt utdanningsprogram.</a:t>
            </a:r>
          </a:p>
          <a:p>
            <a:r>
              <a:rPr lang="nb-NO" dirty="0" smtClean="0"/>
              <a:t>Vurdering av behov for ekstra hospitering.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694501"/>
            <a:ext cx="8964489" cy="999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672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sz="3200" dirty="0" smtClean="0"/>
              <a:t>Elever med behov for spesialundervisning ved overgang til  videregående skole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b-NO" dirty="0" smtClean="0"/>
              <a:t>Elever som søker 1. februar - individuell vurdering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sz="2000" dirty="0" smtClean="0"/>
              <a:t>Møte med foresatte, elev og skole og PPT i november/desember. </a:t>
            </a:r>
          </a:p>
          <a:p>
            <a:r>
              <a:rPr lang="nb-NO" sz="2000" dirty="0" smtClean="0"/>
              <a:t>Drøfting </a:t>
            </a:r>
            <a:r>
              <a:rPr lang="nb-NO" sz="2000" dirty="0"/>
              <a:t>av elevens </a:t>
            </a:r>
            <a:r>
              <a:rPr lang="nb-NO" sz="2000" dirty="0" smtClean="0"/>
              <a:t>behov.</a:t>
            </a:r>
          </a:p>
          <a:p>
            <a:r>
              <a:rPr lang="nb-NO" sz="2000" dirty="0" smtClean="0"/>
              <a:t>Valg av utdanningsprogram. </a:t>
            </a:r>
          </a:p>
          <a:p>
            <a:r>
              <a:rPr lang="nb-NO" sz="2000" dirty="0" smtClean="0"/>
              <a:t>Tilbud om ekstra hospitering.</a:t>
            </a:r>
          </a:p>
          <a:p>
            <a:r>
              <a:rPr lang="nb-NO" sz="2000" dirty="0" smtClean="0"/>
              <a:t>Møte  hvor BVS deltar i noen saker.</a:t>
            </a:r>
          </a:p>
          <a:p>
            <a:r>
              <a:rPr lang="nb-NO" sz="2000" dirty="0" smtClean="0"/>
              <a:t>Ansvarsgruppemøte der det er ansvarsgruppe i løpet av høsten. BVS/videregående skole deltar ved behov.</a:t>
            </a:r>
          </a:p>
          <a:p>
            <a:r>
              <a:rPr lang="nb-NO" sz="2000" dirty="0" smtClean="0"/>
              <a:t>Behov for uttalelse fra BUP, barnevern, lege avklares .</a:t>
            </a:r>
          </a:p>
          <a:p>
            <a:r>
              <a:rPr lang="nb-NO" sz="2000" dirty="0" smtClean="0"/>
              <a:t>Krav om pedagogisk rapport , IOP  og  </a:t>
            </a:r>
            <a:r>
              <a:rPr lang="nb-NO" sz="2000" dirty="0" err="1" smtClean="0"/>
              <a:t>årsvurdering</a:t>
            </a:r>
            <a:r>
              <a:rPr lang="nb-NO" sz="2000" dirty="0" smtClean="0"/>
              <a:t>.</a:t>
            </a:r>
          </a:p>
          <a:p>
            <a:r>
              <a:rPr lang="nb-NO" sz="2000" dirty="0" smtClean="0"/>
              <a:t>Utarbeiding av sakkyndig rapport som oversendes grunnskolen. </a:t>
            </a:r>
          </a:p>
          <a:p>
            <a:pPr marL="0" indent="0">
              <a:buNone/>
            </a:pPr>
            <a:endParaRPr lang="nb-NO" sz="2000" dirty="0" smtClean="0"/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694501"/>
            <a:ext cx="8964489" cy="999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6103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252728"/>
          </a:xfrm>
        </p:spPr>
        <p:txBody>
          <a:bodyPr>
            <a:normAutofit/>
          </a:bodyPr>
          <a:lstStyle/>
          <a:p>
            <a:pPr algn="l"/>
            <a:r>
              <a:rPr lang="nb-NO" sz="2000" dirty="0" smtClean="0"/>
              <a:t>Elever fra grunnskolen som har behov for spesialundervisning på videregående skole og som søker 1. mars.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b-NO" sz="2000" dirty="0" smtClean="0"/>
              <a:t>Møte med heim, elev,  grunnskole og PPT. </a:t>
            </a:r>
          </a:p>
          <a:p>
            <a:r>
              <a:rPr lang="nb-NO" sz="2000" dirty="0" smtClean="0"/>
              <a:t>Drøfting ev elevens behov. </a:t>
            </a:r>
          </a:p>
          <a:p>
            <a:r>
              <a:rPr lang="nb-NO" sz="2000" dirty="0" smtClean="0"/>
              <a:t>Spesialundervisning eller ordinær tilpasset opplæring?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nb-NO" sz="2000" dirty="0" smtClean="0"/>
              <a:t>Sakkyndig rapport  fra PPT i saker med store behov.</a:t>
            </a:r>
          </a:p>
          <a:p>
            <a:r>
              <a:rPr lang="nb-NO" sz="2000" dirty="0" smtClean="0"/>
              <a:t>Drøfting av slike elevsaker i</a:t>
            </a:r>
          </a:p>
          <a:p>
            <a:pPr marL="0" indent="0">
              <a:buNone/>
            </a:pPr>
            <a:r>
              <a:rPr lang="nb-NO" sz="2000" dirty="0" smtClean="0"/>
              <a:t>      R-team på BVS. </a:t>
            </a:r>
          </a:p>
          <a:p>
            <a:pPr marL="0" indent="0">
              <a:buNone/>
            </a:pPr>
            <a:r>
              <a:rPr lang="nb-NO" sz="2000" dirty="0" smtClean="0"/>
              <a:t>*Gjennomgang av søkertall på de   </a:t>
            </a:r>
          </a:p>
          <a:p>
            <a:pPr marL="0" indent="0">
              <a:buNone/>
            </a:pPr>
            <a:r>
              <a:rPr lang="nb-NO" sz="2000" dirty="0"/>
              <a:t> </a:t>
            </a:r>
            <a:r>
              <a:rPr lang="nb-NO" sz="2000" dirty="0" smtClean="0"/>
              <a:t>  ulike utdanningsvalgene i </a:t>
            </a:r>
          </a:p>
          <a:p>
            <a:pPr marL="0" indent="0">
              <a:buNone/>
            </a:pPr>
            <a:r>
              <a:rPr lang="nb-NO" sz="2000" dirty="0" smtClean="0"/>
              <a:t>*R-team når de er klare, videre  </a:t>
            </a:r>
          </a:p>
          <a:p>
            <a:pPr marL="0" indent="0">
              <a:buNone/>
            </a:pPr>
            <a:r>
              <a:rPr lang="nb-NO" sz="2000" dirty="0"/>
              <a:t> </a:t>
            </a:r>
            <a:r>
              <a:rPr lang="nb-NO" sz="2000" dirty="0" smtClean="0"/>
              <a:t>  planarbeid.</a:t>
            </a:r>
            <a:endParaRPr lang="nb-NO" sz="2000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694501"/>
            <a:ext cx="8964489" cy="999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3329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b-NO" dirty="0" smtClean="0"/>
              <a:t>Elever som er  tatt inn etter individuell behandling.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>
          <a:xfrm>
            <a:off x="683568" y="2272117"/>
            <a:ext cx="3822192" cy="3447288"/>
          </a:xfrm>
        </p:spPr>
        <p:txBody>
          <a:bodyPr>
            <a:normAutofit fontScale="92500" lnSpcReduction="10000"/>
          </a:bodyPr>
          <a:lstStyle/>
          <a:p>
            <a:r>
              <a:rPr lang="nb-NO" dirty="0" smtClean="0"/>
              <a:t>Drøfting av sakene i R-team på BVS.</a:t>
            </a:r>
          </a:p>
          <a:p>
            <a:r>
              <a:rPr lang="nb-NO" dirty="0" smtClean="0"/>
              <a:t>Samarbeid med skolen om organiseringa, rammene og innholdet i opplæringstilbudet.</a:t>
            </a:r>
          </a:p>
          <a:p>
            <a:r>
              <a:rPr lang="nb-NO" dirty="0" smtClean="0"/>
              <a:t>Utarbeiding av sakkyndig vurdering i saker med elever med store funksjonshemming.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14"/>
          </p:nvPr>
        </p:nvSpPr>
        <p:spPr>
          <a:xfrm>
            <a:off x="4661756" y="2348880"/>
            <a:ext cx="3805588" cy="3633584"/>
          </a:xfrm>
        </p:spPr>
        <p:txBody>
          <a:bodyPr>
            <a:normAutofit/>
          </a:bodyPr>
          <a:lstStyle/>
          <a:p>
            <a:r>
              <a:rPr lang="nb-NO" sz="2000" dirty="0" smtClean="0"/>
              <a:t>Ansvarsgruppemøter der det er ansvarsgruppe i løpet av våren.</a:t>
            </a:r>
          </a:p>
          <a:p>
            <a:r>
              <a:rPr lang="nb-NO" sz="2000" dirty="0" smtClean="0"/>
              <a:t>Møter med BVS, PPT og grunnskolen ved behov</a:t>
            </a:r>
          </a:p>
          <a:p>
            <a:r>
              <a:rPr lang="nb-NO" sz="2000" dirty="0" smtClean="0"/>
              <a:t>Plan for besøk/overgang for noen elever</a:t>
            </a:r>
            <a:endParaRPr lang="nb-NO" sz="2000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694501"/>
            <a:ext cx="8964489" cy="999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0107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b-NO" dirty="0" smtClean="0"/>
              <a:t>Overganger for elever på videregående skole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13"/>
          </p:nvPr>
        </p:nvSpPr>
        <p:spPr>
          <a:xfrm>
            <a:off x="676655" y="2492896"/>
            <a:ext cx="3822192" cy="3633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1800" b="1" dirty="0" smtClean="0"/>
              <a:t>Høsten før innsøking:</a:t>
            </a:r>
          </a:p>
          <a:p>
            <a:r>
              <a:rPr lang="nb-NO" sz="1800" dirty="0"/>
              <a:t>Ukentlig R</a:t>
            </a:r>
            <a:r>
              <a:rPr lang="nb-NO" sz="1800" dirty="0" smtClean="0"/>
              <a:t>-teammøter.</a:t>
            </a:r>
            <a:endParaRPr lang="nb-NO" sz="1800" b="1" dirty="0" smtClean="0"/>
          </a:p>
          <a:p>
            <a:r>
              <a:rPr lang="nb-NO" sz="1800" dirty="0" smtClean="0"/>
              <a:t>Møter med alle avdelingene, drøfting av elevsaker. Planlegging av tiltak og videre samarbeid.</a:t>
            </a:r>
            <a:endParaRPr lang="nb-NO" sz="1800" b="1" dirty="0" smtClean="0"/>
          </a:p>
          <a:p>
            <a:r>
              <a:rPr lang="nb-NO" sz="1800" dirty="0" smtClean="0"/>
              <a:t>Møter </a:t>
            </a:r>
            <a:r>
              <a:rPr lang="nb-NO" sz="1800" dirty="0"/>
              <a:t>rundt elever med behov for et 4. eller 5. </a:t>
            </a:r>
            <a:r>
              <a:rPr lang="nb-NO" sz="1800" dirty="0" smtClean="0"/>
              <a:t>skoleår.</a:t>
            </a:r>
          </a:p>
          <a:p>
            <a:r>
              <a:rPr lang="nb-NO" sz="1800" dirty="0" smtClean="0"/>
              <a:t>Møter rundt elever i videregående med behov for utvida tid.</a:t>
            </a:r>
          </a:p>
          <a:p>
            <a:endParaRPr lang="nb-NO" sz="1800" b="1" dirty="0"/>
          </a:p>
          <a:p>
            <a:pPr marL="0" indent="0">
              <a:buNone/>
            </a:pPr>
            <a:endParaRPr lang="nb-NO" sz="1800" b="1" dirty="0" smtClean="0"/>
          </a:p>
          <a:p>
            <a:endParaRPr lang="nb-NO" sz="1800" dirty="0"/>
          </a:p>
        </p:txBody>
      </p:sp>
      <p:sp>
        <p:nvSpPr>
          <p:cNvPr id="2" name="Plassholder for tekst 1"/>
          <p:cNvSpPr>
            <a:spLocks noGrp="1"/>
          </p:cNvSpPr>
          <p:nvPr>
            <p:ph sz="quarter" idx="14"/>
          </p:nvPr>
        </p:nvSpPr>
        <p:spPr>
          <a:xfrm>
            <a:off x="4644008" y="2348880"/>
            <a:ext cx="3823336" cy="3777600"/>
          </a:xfrm>
        </p:spPr>
        <p:txBody>
          <a:bodyPr>
            <a:normAutofit/>
          </a:bodyPr>
          <a:lstStyle/>
          <a:p>
            <a:r>
              <a:rPr lang="nb-NO" sz="1800" dirty="0"/>
              <a:t>Møter rundt elever i forhold til vurdering av mål for opplæringa. Lærlinger eller lærekandidat?</a:t>
            </a:r>
          </a:p>
          <a:p>
            <a:r>
              <a:rPr lang="nb-NO" sz="1800" dirty="0" smtClean="0"/>
              <a:t>PPT utarbeider sakkyndig vurdering der det er behov for det til 1. februar. </a:t>
            </a:r>
          </a:p>
          <a:p>
            <a:r>
              <a:rPr lang="nb-NO" sz="1800" dirty="0"/>
              <a:t>Behov for uttalelse fra BUP, barnevern, lege avklares </a:t>
            </a:r>
            <a:r>
              <a:rPr lang="nb-NO" sz="1800" dirty="0" smtClean="0"/>
              <a:t>.</a:t>
            </a:r>
          </a:p>
          <a:p>
            <a:r>
              <a:rPr lang="nb-NO" sz="1800" dirty="0" smtClean="0"/>
              <a:t>Ansvarsgruppemøter der det er oppretta ansvarsgruppe i løpet av våren.</a:t>
            </a:r>
          </a:p>
          <a:p>
            <a:endParaRPr lang="nb-NO" sz="1600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694501"/>
            <a:ext cx="8964489" cy="999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7863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 smtClean="0"/>
              <a:t>PPT og BVS lages en plan for møter mellom grunnskolen, PPT og BVS. </a:t>
            </a:r>
          </a:p>
          <a:p>
            <a:r>
              <a:rPr lang="nb-NO" sz="2000" dirty="0" smtClean="0"/>
              <a:t>BVS kaller inn. Møter på den enkelte skole i regionen med rådgiver/kontaktlærere for 10. trinn. Fra BVS møter SPU-ansvarlig og leder for miljøtjenesten.</a:t>
            </a:r>
          </a:p>
          <a:p>
            <a:r>
              <a:rPr lang="nb-NO" sz="2000" dirty="0" smtClean="0"/>
              <a:t>BVS har utarbeidet samtykkeskjema, som </a:t>
            </a:r>
            <a:r>
              <a:rPr lang="nb-NO" sz="2000" dirty="0"/>
              <a:t>f</a:t>
            </a:r>
            <a:r>
              <a:rPr lang="nb-NO" sz="2000" dirty="0" smtClean="0"/>
              <a:t>oresatte og elev skal skrive under på. </a:t>
            </a:r>
          </a:p>
          <a:p>
            <a:r>
              <a:rPr lang="nb-NO" sz="2000" dirty="0" smtClean="0"/>
              <a:t>Utveksling av opplysninger om elever som har behov for enkel tilrettelegging.</a:t>
            </a:r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b-NO" dirty="0" smtClean="0"/>
              <a:t>Overgangsmøter mellom BVS, PPT og grunnskolene</a:t>
            </a:r>
            <a:endParaRPr lang="nb-NO" dirty="0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694501"/>
            <a:ext cx="8964489" cy="999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59569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ølgeform">
  <a:themeElements>
    <a:clrScheme name="Bølg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Bølg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ølg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276</TotalTime>
  <Words>697</Words>
  <Application>Microsoft Office PowerPoint</Application>
  <PresentationFormat>Skjermfremvisning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2" baseType="lpstr">
      <vt:lpstr>Bølgeform</vt:lpstr>
      <vt:lpstr>Overgang fra grunnskole til videregående skole</vt:lpstr>
      <vt:lpstr>Elever med omfattende funksjonshemminger  </vt:lpstr>
      <vt:lpstr>Høsten før overgang til  videregående skole </vt:lpstr>
      <vt:lpstr>Elever som søker fortrinn til et særskilt utdanningsprogram</vt:lpstr>
      <vt:lpstr>Elever med behov for spesialundervisning ved overgang til  videregående skole</vt:lpstr>
      <vt:lpstr>Elever fra grunnskolen som har behov for spesialundervisning på videregående skole og som søker 1. mars.</vt:lpstr>
      <vt:lpstr>Elever som er  tatt inn etter individuell behandling.</vt:lpstr>
      <vt:lpstr>Overganger for elever på videregående skole</vt:lpstr>
      <vt:lpstr>Overgangsmøter mellom BVS, PPT og grunnskolene</vt:lpstr>
      <vt:lpstr>Kompetanseheving</vt:lpstr>
      <vt:lpstr>Utarbeiding av sakkyndig vurdering ved behov for spesialundervisning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Overgang fra grunnskolen til videregående skole</dc:title>
  <dc:creator>Anne Lund</dc:creator>
  <cp:lastModifiedBy>Christine  Lind</cp:lastModifiedBy>
  <cp:revision>32</cp:revision>
  <cp:lastPrinted>2015-04-14T12:22:05Z</cp:lastPrinted>
  <dcterms:created xsi:type="dcterms:W3CDTF">2015-03-18T10:11:30Z</dcterms:created>
  <dcterms:modified xsi:type="dcterms:W3CDTF">2018-08-30T12:58:34Z</dcterms:modified>
</cp:coreProperties>
</file>